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08" r:id="rId1"/>
  </p:sldMasterIdLst>
  <p:notesMasterIdLst>
    <p:notesMasterId r:id="rId29"/>
  </p:notesMasterIdLst>
  <p:sldIdLst>
    <p:sldId id="256" r:id="rId2"/>
    <p:sldId id="380" r:id="rId3"/>
    <p:sldId id="381" r:id="rId4"/>
    <p:sldId id="382" r:id="rId5"/>
    <p:sldId id="390" r:id="rId6"/>
    <p:sldId id="391" r:id="rId7"/>
    <p:sldId id="392" r:id="rId8"/>
    <p:sldId id="393" r:id="rId9"/>
    <p:sldId id="394" r:id="rId10"/>
    <p:sldId id="395" r:id="rId11"/>
    <p:sldId id="396" r:id="rId12"/>
    <p:sldId id="397" r:id="rId13"/>
    <p:sldId id="398" r:id="rId14"/>
    <p:sldId id="399" r:id="rId15"/>
    <p:sldId id="400" r:id="rId16"/>
    <p:sldId id="411" r:id="rId17"/>
    <p:sldId id="412" r:id="rId18"/>
    <p:sldId id="386" r:id="rId19"/>
    <p:sldId id="401" r:id="rId20"/>
    <p:sldId id="402" r:id="rId21"/>
    <p:sldId id="403" r:id="rId22"/>
    <p:sldId id="404" r:id="rId23"/>
    <p:sldId id="413" r:id="rId24"/>
    <p:sldId id="414" r:id="rId25"/>
    <p:sldId id="415" r:id="rId26"/>
    <p:sldId id="416" r:id="rId27"/>
    <p:sldId id="41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eo Repetto" initials="MR" lastIdx="1" clrIdx="0">
    <p:extLst>
      <p:ext uri="{19B8F6BF-5375-455C-9EA6-DF929625EA0E}">
        <p15:presenceInfo xmlns:p15="http://schemas.microsoft.com/office/powerpoint/2012/main" userId="5be17b4ce0253c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/>
    <p:restoredTop sz="88836"/>
  </p:normalViewPr>
  <p:slideViewPr>
    <p:cSldViewPr snapToGrid="0" snapToObjects="1">
      <p:cViewPr varScale="1">
        <p:scale>
          <a:sx n="92" d="100"/>
          <a:sy n="92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 Carrega" userId="aad2c8b9-e6be-4150-b5bc-cbfa57d8782b" providerId="ADAL" clId="{F4CADAC0-BCB3-704C-AAFE-08828BA96495}"/>
    <pc:docChg chg="modSld">
      <pc:chgData name="Alessandro Carrega" userId="aad2c8b9-e6be-4150-b5bc-cbfa57d8782b" providerId="ADAL" clId="{F4CADAC0-BCB3-704C-AAFE-08828BA96495}" dt="2023-01-12T09:34:07.081" v="10" actId="20577"/>
      <pc:docMkLst>
        <pc:docMk/>
      </pc:docMkLst>
      <pc:sldChg chg="modSp mod">
        <pc:chgData name="Alessandro Carrega" userId="aad2c8b9-e6be-4150-b5bc-cbfa57d8782b" providerId="ADAL" clId="{F4CADAC0-BCB3-704C-AAFE-08828BA96495}" dt="2023-01-12T09:31:34.263" v="4" actId="20577"/>
        <pc:sldMkLst>
          <pc:docMk/>
          <pc:sldMk cId="2838748063" sldId="413"/>
        </pc:sldMkLst>
        <pc:spChg chg="mod">
          <ac:chgData name="Alessandro Carrega" userId="aad2c8b9-e6be-4150-b5bc-cbfa57d8782b" providerId="ADAL" clId="{F4CADAC0-BCB3-704C-AAFE-08828BA96495}" dt="2023-01-12T09:31:34.263" v="4" actId="20577"/>
          <ac:spMkLst>
            <pc:docMk/>
            <pc:sldMk cId="2838748063" sldId="413"/>
            <ac:spMk id="2" creationId="{201555C6-445F-87EE-BC6E-598B5FAA85EC}"/>
          </ac:spMkLst>
        </pc:spChg>
      </pc:sldChg>
      <pc:sldChg chg="modSp mod">
        <pc:chgData name="Alessandro Carrega" userId="aad2c8b9-e6be-4150-b5bc-cbfa57d8782b" providerId="ADAL" clId="{F4CADAC0-BCB3-704C-AAFE-08828BA96495}" dt="2023-01-12T09:31:38.110" v="5" actId="20577"/>
        <pc:sldMkLst>
          <pc:docMk/>
          <pc:sldMk cId="3647979560" sldId="414"/>
        </pc:sldMkLst>
        <pc:spChg chg="mod">
          <ac:chgData name="Alessandro Carrega" userId="aad2c8b9-e6be-4150-b5bc-cbfa57d8782b" providerId="ADAL" clId="{F4CADAC0-BCB3-704C-AAFE-08828BA96495}" dt="2023-01-12T09:31:38.110" v="5" actId="20577"/>
          <ac:spMkLst>
            <pc:docMk/>
            <pc:sldMk cId="3647979560" sldId="414"/>
            <ac:spMk id="2" creationId="{201555C6-445F-87EE-BC6E-598B5FAA85EC}"/>
          </ac:spMkLst>
        </pc:spChg>
      </pc:sldChg>
      <pc:sldChg chg="modSp mod">
        <pc:chgData name="Alessandro Carrega" userId="aad2c8b9-e6be-4150-b5bc-cbfa57d8782b" providerId="ADAL" clId="{F4CADAC0-BCB3-704C-AAFE-08828BA96495}" dt="2023-01-12T09:32:58.371" v="6" actId="20577"/>
        <pc:sldMkLst>
          <pc:docMk/>
          <pc:sldMk cId="2265921671" sldId="415"/>
        </pc:sldMkLst>
        <pc:spChg chg="mod">
          <ac:chgData name="Alessandro Carrega" userId="aad2c8b9-e6be-4150-b5bc-cbfa57d8782b" providerId="ADAL" clId="{F4CADAC0-BCB3-704C-AAFE-08828BA96495}" dt="2023-01-12T09:32:58.371" v="6" actId="20577"/>
          <ac:spMkLst>
            <pc:docMk/>
            <pc:sldMk cId="2265921671" sldId="415"/>
            <ac:spMk id="2" creationId="{201555C6-445F-87EE-BC6E-598B5FAA85EC}"/>
          </ac:spMkLst>
        </pc:spChg>
      </pc:sldChg>
      <pc:sldChg chg="modSp mod">
        <pc:chgData name="Alessandro Carrega" userId="aad2c8b9-e6be-4150-b5bc-cbfa57d8782b" providerId="ADAL" clId="{F4CADAC0-BCB3-704C-AAFE-08828BA96495}" dt="2023-01-12T09:33:01.685" v="7" actId="20577"/>
        <pc:sldMkLst>
          <pc:docMk/>
          <pc:sldMk cId="11299737" sldId="416"/>
        </pc:sldMkLst>
        <pc:spChg chg="mod">
          <ac:chgData name="Alessandro Carrega" userId="aad2c8b9-e6be-4150-b5bc-cbfa57d8782b" providerId="ADAL" clId="{F4CADAC0-BCB3-704C-AAFE-08828BA96495}" dt="2023-01-12T09:33:01.685" v="7" actId="20577"/>
          <ac:spMkLst>
            <pc:docMk/>
            <pc:sldMk cId="11299737" sldId="416"/>
            <ac:spMk id="2" creationId="{201555C6-445F-87EE-BC6E-598B5FAA85EC}"/>
          </ac:spMkLst>
        </pc:spChg>
      </pc:sldChg>
      <pc:sldChg chg="modSp mod">
        <pc:chgData name="Alessandro Carrega" userId="aad2c8b9-e6be-4150-b5bc-cbfa57d8782b" providerId="ADAL" clId="{F4CADAC0-BCB3-704C-AAFE-08828BA96495}" dt="2023-01-12T09:34:07.081" v="10" actId="20577"/>
        <pc:sldMkLst>
          <pc:docMk/>
          <pc:sldMk cId="2394182686" sldId="417"/>
        </pc:sldMkLst>
        <pc:spChg chg="mod">
          <ac:chgData name="Alessandro Carrega" userId="aad2c8b9-e6be-4150-b5bc-cbfa57d8782b" providerId="ADAL" clId="{F4CADAC0-BCB3-704C-AAFE-08828BA96495}" dt="2023-01-12T09:34:07.081" v="10" actId="20577"/>
          <ac:spMkLst>
            <pc:docMk/>
            <pc:sldMk cId="2394182686" sldId="417"/>
            <ac:spMk id="2" creationId="{201555C6-445F-87EE-BC6E-598B5FAA85EC}"/>
          </ac:spMkLst>
        </pc:spChg>
      </pc:sldChg>
    </pc:docChg>
  </pc:docChgLst>
  <pc:docChgLst>
    <pc:chgData name="Alessandro Carrega" userId="aad2c8b9-e6be-4150-b5bc-cbfa57d8782b" providerId="ADAL" clId="{39DFA9E3-1B68-0F41-839C-360C0A471133}"/>
    <pc:docChg chg="modSld">
      <pc:chgData name="Alessandro Carrega" userId="aad2c8b9-e6be-4150-b5bc-cbfa57d8782b" providerId="ADAL" clId="{39DFA9E3-1B68-0F41-839C-360C0A471133}" dt="2023-01-20T16:06:52.892" v="0" actId="20577"/>
      <pc:docMkLst>
        <pc:docMk/>
      </pc:docMkLst>
      <pc:sldChg chg="modSp mod">
        <pc:chgData name="Alessandro Carrega" userId="aad2c8b9-e6be-4150-b5bc-cbfa57d8782b" providerId="ADAL" clId="{39DFA9E3-1B68-0F41-839C-360C0A471133}" dt="2023-01-20T16:06:52.892" v="0" actId="20577"/>
        <pc:sldMkLst>
          <pc:docMk/>
          <pc:sldMk cId="1939863477" sldId="380"/>
        </pc:sldMkLst>
        <pc:spChg chg="mod">
          <ac:chgData name="Alessandro Carrega" userId="aad2c8b9-e6be-4150-b5bc-cbfa57d8782b" providerId="ADAL" clId="{39DFA9E3-1B68-0F41-839C-360C0A471133}" dt="2023-01-20T16:06:52.892" v="0" actId="20577"/>
          <ac:spMkLst>
            <pc:docMk/>
            <pc:sldMk cId="1939863477" sldId="380"/>
            <ac:spMk id="3" creationId="{114EA4E8-068E-6891-3CA4-2D867FB825C7}"/>
          </ac:spMkLst>
        </pc:spChg>
      </pc:sldChg>
    </pc:docChg>
  </pc:docChgLst>
  <pc:docChgLst>
    <pc:chgData name="Alessandro Carrega" userId="aad2c8b9-e6be-4150-b5bc-cbfa57d8782b" providerId="ADAL" clId="{D589A8AA-BFFF-4D46-8230-BBAC34252509}"/>
    <pc:docChg chg="undo custSel addSld delSld modSld sldOrd modMainMaster">
      <pc:chgData name="Alessandro Carrega" userId="aad2c8b9-e6be-4150-b5bc-cbfa57d8782b" providerId="ADAL" clId="{D589A8AA-BFFF-4D46-8230-BBAC34252509}" dt="2022-12-20T14:29:00.838" v="281" actId="27636"/>
      <pc:docMkLst>
        <pc:docMk/>
      </pc:docMkLst>
      <pc:sldChg chg="modSp mod">
        <pc:chgData name="Alessandro Carrega" userId="aad2c8b9-e6be-4150-b5bc-cbfa57d8782b" providerId="ADAL" clId="{D589A8AA-BFFF-4D46-8230-BBAC34252509}" dt="2022-12-17T14:05:17.430" v="87" actId="20577"/>
        <pc:sldMkLst>
          <pc:docMk/>
          <pc:sldMk cId="1720193720" sldId="256"/>
        </pc:sldMkLst>
        <pc:spChg chg="mod">
          <ac:chgData name="Alessandro Carrega" userId="aad2c8b9-e6be-4150-b5bc-cbfa57d8782b" providerId="ADAL" clId="{D589A8AA-BFFF-4D46-8230-BBAC34252509}" dt="2022-12-17T14:05:17.430" v="87" actId="20577"/>
          <ac:spMkLst>
            <pc:docMk/>
            <pc:sldMk cId="1720193720" sldId="256"/>
            <ac:spMk id="2" creationId="{B0FAC476-BB9A-524A-B383-557DC410E755}"/>
          </ac:spMkLst>
        </pc:spChg>
      </pc:sldChg>
      <pc:sldChg chg="modSp mod">
        <pc:chgData name="Alessandro Carrega" userId="aad2c8b9-e6be-4150-b5bc-cbfa57d8782b" providerId="ADAL" clId="{D589A8AA-BFFF-4D46-8230-BBAC34252509}" dt="2022-12-18T16:30:34.630" v="255" actId="948"/>
        <pc:sldMkLst>
          <pc:docMk/>
          <pc:sldMk cId="1939863477" sldId="380"/>
        </pc:sldMkLst>
        <pc:spChg chg="mod">
          <ac:chgData name="Alessandro Carrega" userId="aad2c8b9-e6be-4150-b5bc-cbfa57d8782b" providerId="ADAL" clId="{D589A8AA-BFFF-4D46-8230-BBAC34252509}" dt="2022-12-18T16:30:34.630" v="255" actId="948"/>
          <ac:spMkLst>
            <pc:docMk/>
            <pc:sldMk cId="1939863477" sldId="380"/>
            <ac:spMk id="2" creationId="{83830A5C-3B48-7189-9B0C-177222098AB9}"/>
          </ac:spMkLst>
        </pc:spChg>
      </pc:sldChg>
      <pc:sldChg chg="modSp mod modClrScheme chgLayout">
        <pc:chgData name="Alessandro Carrega" userId="aad2c8b9-e6be-4150-b5bc-cbfa57d8782b" providerId="ADAL" clId="{D589A8AA-BFFF-4D46-8230-BBAC34252509}" dt="2022-12-20T14:29:00.838" v="281" actId="27636"/>
        <pc:sldMkLst>
          <pc:docMk/>
          <pc:sldMk cId="1057794292" sldId="381"/>
        </pc:sldMkLst>
        <pc:spChg chg="mod ord">
          <ac:chgData name="Alessandro Carrega" userId="aad2c8b9-e6be-4150-b5bc-cbfa57d8782b" providerId="ADAL" clId="{D589A8AA-BFFF-4D46-8230-BBAC34252509}" dt="2022-12-18T16:31:18.869" v="267" actId="20577"/>
          <ac:spMkLst>
            <pc:docMk/>
            <pc:sldMk cId="1057794292" sldId="381"/>
            <ac:spMk id="2" creationId="{83830A5C-3B48-7189-9B0C-177222098AB9}"/>
          </ac:spMkLst>
        </pc:spChg>
        <pc:spChg chg="mod ord">
          <ac:chgData name="Alessandro Carrega" userId="aad2c8b9-e6be-4150-b5bc-cbfa57d8782b" providerId="ADAL" clId="{D589A8AA-BFFF-4D46-8230-BBAC34252509}" dt="2022-12-20T14:29:00.838" v="281" actId="27636"/>
          <ac:spMkLst>
            <pc:docMk/>
            <pc:sldMk cId="1057794292" sldId="381"/>
            <ac:spMk id="3" creationId="{114EA4E8-068E-6891-3CA4-2D867FB825C7}"/>
          </ac:spMkLst>
        </pc:spChg>
      </pc:sldChg>
      <pc:sldChg chg="del">
        <pc:chgData name="Alessandro Carrega" userId="aad2c8b9-e6be-4150-b5bc-cbfa57d8782b" providerId="ADAL" clId="{D589A8AA-BFFF-4D46-8230-BBAC34252509}" dt="2022-12-17T14:04:17.752" v="0" actId="2696"/>
        <pc:sldMkLst>
          <pc:docMk/>
          <pc:sldMk cId="742394567" sldId="382"/>
        </pc:sldMkLst>
      </pc:sldChg>
      <pc:sldChg chg="addSp delSp modSp new mod">
        <pc:chgData name="Alessandro Carrega" userId="aad2c8b9-e6be-4150-b5bc-cbfa57d8782b" providerId="ADAL" clId="{D589A8AA-BFFF-4D46-8230-BBAC34252509}" dt="2022-12-17T14:05:05.328" v="80" actId="1076"/>
        <pc:sldMkLst>
          <pc:docMk/>
          <pc:sldMk cId="4079438383" sldId="382"/>
        </pc:sldMkLst>
        <pc:spChg chg="mod">
          <ac:chgData name="Alessandro Carrega" userId="aad2c8b9-e6be-4150-b5bc-cbfa57d8782b" providerId="ADAL" clId="{D589A8AA-BFFF-4D46-8230-BBAC34252509}" dt="2022-12-17T14:04:34.030" v="75" actId="20577"/>
          <ac:spMkLst>
            <pc:docMk/>
            <pc:sldMk cId="4079438383" sldId="382"/>
            <ac:spMk id="2" creationId="{4C6E3C90-78DD-0FCC-1444-BB47F4FFA5A8}"/>
          </ac:spMkLst>
        </pc:spChg>
        <pc:spChg chg="del">
          <ac:chgData name="Alessandro Carrega" userId="aad2c8b9-e6be-4150-b5bc-cbfa57d8782b" providerId="ADAL" clId="{D589A8AA-BFFF-4D46-8230-BBAC34252509}" dt="2022-12-17T14:04:54.786" v="76"/>
          <ac:spMkLst>
            <pc:docMk/>
            <pc:sldMk cId="4079438383" sldId="382"/>
            <ac:spMk id="3" creationId="{0B15092E-1B70-06E9-1FCA-2C173AE23EF9}"/>
          </ac:spMkLst>
        </pc:spChg>
        <pc:picChg chg="add mod">
          <ac:chgData name="Alessandro Carrega" userId="aad2c8b9-e6be-4150-b5bc-cbfa57d8782b" providerId="ADAL" clId="{D589A8AA-BFFF-4D46-8230-BBAC34252509}" dt="2022-12-17T14:05:05.328" v="80" actId="1076"/>
          <ac:picMkLst>
            <pc:docMk/>
            <pc:sldMk cId="4079438383" sldId="382"/>
            <ac:picMk id="4" creationId="{66724756-376B-CC18-CAA2-B12D58B27F73}"/>
          </ac:picMkLst>
        </pc:picChg>
      </pc:sldChg>
      <pc:sldChg chg="addSp delSp modSp new mod">
        <pc:chgData name="Alessandro Carrega" userId="aad2c8b9-e6be-4150-b5bc-cbfa57d8782b" providerId="ADAL" clId="{D589A8AA-BFFF-4D46-8230-BBAC34252509}" dt="2022-12-17T14:19:39.929" v="237" actId="732"/>
        <pc:sldMkLst>
          <pc:docMk/>
          <pc:sldMk cId="2252734524" sldId="383"/>
        </pc:sldMkLst>
        <pc:spChg chg="mod">
          <ac:chgData name="Alessandro Carrega" userId="aad2c8b9-e6be-4150-b5bc-cbfa57d8782b" providerId="ADAL" clId="{D589A8AA-BFFF-4D46-8230-BBAC34252509}" dt="2022-12-17T14:11:59.662" v="181" actId="948"/>
          <ac:spMkLst>
            <pc:docMk/>
            <pc:sldMk cId="2252734524" sldId="383"/>
            <ac:spMk id="2" creationId="{86FBF5D7-37A2-6492-6DED-0C8D3AE9C117}"/>
          </ac:spMkLst>
        </pc:spChg>
        <pc:spChg chg="del">
          <ac:chgData name="Alessandro Carrega" userId="aad2c8b9-e6be-4150-b5bc-cbfa57d8782b" providerId="ADAL" clId="{D589A8AA-BFFF-4D46-8230-BBAC34252509}" dt="2022-12-17T14:07:04.975" v="89"/>
          <ac:spMkLst>
            <pc:docMk/>
            <pc:sldMk cId="2252734524" sldId="383"/>
            <ac:spMk id="3" creationId="{B9D017CF-6E90-F5CE-2A5E-4FF0132CC937}"/>
          </ac:spMkLst>
        </pc:spChg>
        <pc:picChg chg="add mod">
          <ac:chgData name="Alessandro Carrega" userId="aad2c8b9-e6be-4150-b5bc-cbfa57d8782b" providerId="ADAL" clId="{D589A8AA-BFFF-4D46-8230-BBAC34252509}" dt="2022-12-17T14:10:18.709" v="164" actId="14100"/>
          <ac:picMkLst>
            <pc:docMk/>
            <pc:sldMk cId="2252734524" sldId="383"/>
            <ac:picMk id="4" creationId="{9B720FE4-01F5-FC15-897B-83F28A769874}"/>
          </ac:picMkLst>
        </pc:picChg>
        <pc:picChg chg="add mod modCrop">
          <ac:chgData name="Alessandro Carrega" userId="aad2c8b9-e6be-4150-b5bc-cbfa57d8782b" providerId="ADAL" clId="{D589A8AA-BFFF-4D46-8230-BBAC34252509}" dt="2022-12-17T14:19:39.929" v="237" actId="732"/>
          <ac:picMkLst>
            <pc:docMk/>
            <pc:sldMk cId="2252734524" sldId="383"/>
            <ac:picMk id="5" creationId="{4D02D2BE-F10E-0B2A-ACE4-DBADB002FD1E}"/>
          </ac:picMkLst>
        </pc:picChg>
        <pc:picChg chg="add del mod">
          <ac:chgData name="Alessandro Carrega" userId="aad2c8b9-e6be-4150-b5bc-cbfa57d8782b" providerId="ADAL" clId="{D589A8AA-BFFF-4D46-8230-BBAC34252509}" dt="2022-12-17T14:08:34.272" v="149"/>
          <ac:picMkLst>
            <pc:docMk/>
            <pc:sldMk cId="2252734524" sldId="383"/>
            <ac:picMk id="6" creationId="{89701344-4B08-F6D5-4651-BC8FC8D16FB9}"/>
          </ac:picMkLst>
        </pc:picChg>
        <pc:picChg chg="add del mod">
          <ac:chgData name="Alessandro Carrega" userId="aad2c8b9-e6be-4150-b5bc-cbfa57d8782b" providerId="ADAL" clId="{D589A8AA-BFFF-4D46-8230-BBAC34252509}" dt="2022-12-17T14:10:07.951" v="160" actId="478"/>
          <ac:picMkLst>
            <pc:docMk/>
            <pc:sldMk cId="2252734524" sldId="383"/>
            <ac:picMk id="7" creationId="{9C9252B3-DB95-2AC2-F754-8014960DAFA3}"/>
          </ac:picMkLst>
        </pc:picChg>
      </pc:sldChg>
      <pc:sldChg chg="del">
        <pc:chgData name="Alessandro Carrega" userId="aad2c8b9-e6be-4150-b5bc-cbfa57d8782b" providerId="ADAL" clId="{D589A8AA-BFFF-4D46-8230-BBAC34252509}" dt="2022-12-17T14:04:17.761" v="1" actId="2696"/>
        <pc:sldMkLst>
          <pc:docMk/>
          <pc:sldMk cId="3029560713" sldId="383"/>
        </pc:sldMkLst>
      </pc:sldChg>
      <pc:sldChg chg="addSp delSp modSp add mod">
        <pc:chgData name="Alessandro Carrega" userId="aad2c8b9-e6be-4150-b5bc-cbfa57d8782b" providerId="ADAL" clId="{D589A8AA-BFFF-4D46-8230-BBAC34252509}" dt="2022-12-17T14:19:25.729" v="236" actId="732"/>
        <pc:sldMkLst>
          <pc:docMk/>
          <pc:sldMk cId="809038994" sldId="384"/>
        </pc:sldMkLst>
        <pc:spChg chg="mod">
          <ac:chgData name="Alessandro Carrega" userId="aad2c8b9-e6be-4150-b5bc-cbfa57d8782b" providerId="ADAL" clId="{D589A8AA-BFFF-4D46-8230-BBAC34252509}" dt="2022-12-17T14:12:18.147" v="187" actId="948"/>
          <ac:spMkLst>
            <pc:docMk/>
            <pc:sldMk cId="809038994" sldId="384"/>
            <ac:spMk id="2" creationId="{86FBF5D7-37A2-6492-6DED-0C8D3AE9C117}"/>
          </ac:spMkLst>
        </pc:spChg>
        <pc:spChg chg="add del mod">
          <ac:chgData name="Alessandro Carrega" userId="aad2c8b9-e6be-4150-b5bc-cbfa57d8782b" providerId="ADAL" clId="{D589A8AA-BFFF-4D46-8230-BBAC34252509}" dt="2022-12-17T14:09:34.364" v="156" actId="478"/>
          <ac:spMkLst>
            <pc:docMk/>
            <pc:sldMk cId="809038994" sldId="384"/>
            <ac:spMk id="6" creationId="{E5CDD3AC-70AB-B52E-DABD-6832212D9F85}"/>
          </ac:spMkLst>
        </pc:spChg>
        <pc:picChg chg="del">
          <ac:chgData name="Alessandro Carrega" userId="aad2c8b9-e6be-4150-b5bc-cbfa57d8782b" providerId="ADAL" clId="{D589A8AA-BFFF-4D46-8230-BBAC34252509}" dt="2022-12-17T14:09:32.151" v="155" actId="478"/>
          <ac:picMkLst>
            <pc:docMk/>
            <pc:sldMk cId="809038994" sldId="384"/>
            <ac:picMk id="4" creationId="{9B720FE4-01F5-FC15-897B-83F28A769874}"/>
          </ac:picMkLst>
        </pc:picChg>
        <pc:picChg chg="del">
          <ac:chgData name="Alessandro Carrega" userId="aad2c8b9-e6be-4150-b5bc-cbfa57d8782b" providerId="ADAL" clId="{D589A8AA-BFFF-4D46-8230-BBAC34252509}" dt="2022-12-17T14:09:31.074" v="154" actId="478"/>
          <ac:picMkLst>
            <pc:docMk/>
            <pc:sldMk cId="809038994" sldId="384"/>
            <ac:picMk id="5" creationId="{4D02D2BE-F10E-0B2A-ACE4-DBADB002FD1E}"/>
          </ac:picMkLst>
        </pc:picChg>
        <pc:picChg chg="mod">
          <ac:chgData name="Alessandro Carrega" userId="aad2c8b9-e6be-4150-b5bc-cbfa57d8782b" providerId="ADAL" clId="{D589A8AA-BFFF-4D46-8230-BBAC34252509}" dt="2022-12-17T14:09:37.061" v="157" actId="1076"/>
          <ac:picMkLst>
            <pc:docMk/>
            <pc:sldMk cId="809038994" sldId="384"/>
            <ac:picMk id="7" creationId="{9C9252B3-DB95-2AC2-F754-8014960DAFA3}"/>
          </ac:picMkLst>
        </pc:picChg>
        <pc:picChg chg="add del">
          <ac:chgData name="Alessandro Carrega" userId="aad2c8b9-e6be-4150-b5bc-cbfa57d8782b" providerId="ADAL" clId="{D589A8AA-BFFF-4D46-8230-BBAC34252509}" dt="2022-12-17T14:09:42.363" v="159"/>
          <ac:picMkLst>
            <pc:docMk/>
            <pc:sldMk cId="809038994" sldId="384"/>
            <ac:picMk id="8" creationId="{D047EA51-3860-A6D7-DA5D-EAFD4B499E15}"/>
          </ac:picMkLst>
        </pc:picChg>
        <pc:picChg chg="add mod modCrop">
          <ac:chgData name="Alessandro Carrega" userId="aad2c8b9-e6be-4150-b5bc-cbfa57d8782b" providerId="ADAL" clId="{D589A8AA-BFFF-4D46-8230-BBAC34252509}" dt="2022-12-17T14:19:25.729" v="236" actId="732"/>
          <ac:picMkLst>
            <pc:docMk/>
            <pc:sldMk cId="809038994" sldId="384"/>
            <ac:picMk id="9" creationId="{7BE578A0-3C3B-B23C-BEE2-9E1C0BEA39BD}"/>
          </ac:picMkLst>
        </pc:picChg>
        <pc:picChg chg="add mod">
          <ac:chgData name="Alessandro Carrega" userId="aad2c8b9-e6be-4150-b5bc-cbfa57d8782b" providerId="ADAL" clId="{D589A8AA-BFFF-4D46-8230-BBAC34252509}" dt="2022-12-17T14:10:35.236" v="168" actId="571"/>
          <ac:picMkLst>
            <pc:docMk/>
            <pc:sldMk cId="809038994" sldId="384"/>
            <ac:picMk id="10" creationId="{D9A5A118-8BC3-D405-2F99-C8A1B4FE7DC6}"/>
          </ac:picMkLst>
        </pc:picChg>
      </pc:sldChg>
      <pc:sldChg chg="del">
        <pc:chgData name="Alessandro Carrega" userId="aad2c8b9-e6be-4150-b5bc-cbfa57d8782b" providerId="ADAL" clId="{D589A8AA-BFFF-4D46-8230-BBAC34252509}" dt="2022-12-17T14:04:17.925" v="2" actId="2696"/>
        <pc:sldMkLst>
          <pc:docMk/>
          <pc:sldMk cId="2800481219" sldId="384"/>
        </pc:sldMkLst>
      </pc:sldChg>
      <pc:sldChg chg="addSp delSp modSp add del mod ord">
        <pc:chgData name="Alessandro Carrega" userId="aad2c8b9-e6be-4150-b5bc-cbfa57d8782b" providerId="ADAL" clId="{D589A8AA-BFFF-4D46-8230-BBAC34252509}" dt="2022-12-17T14:20:05.907" v="243" actId="2696"/>
        <pc:sldMkLst>
          <pc:docMk/>
          <pc:sldMk cId="433231817" sldId="385"/>
        </pc:sldMkLst>
        <pc:spChg chg="mod">
          <ac:chgData name="Alessandro Carrega" userId="aad2c8b9-e6be-4150-b5bc-cbfa57d8782b" providerId="ADAL" clId="{D589A8AA-BFFF-4D46-8230-BBAC34252509}" dt="2022-12-17T14:17:05.491" v="201" actId="404"/>
          <ac:spMkLst>
            <pc:docMk/>
            <pc:sldMk cId="433231817" sldId="385"/>
            <ac:spMk id="2" creationId="{86FBF5D7-37A2-6492-6DED-0C8D3AE9C117}"/>
          </ac:spMkLst>
        </pc:spChg>
        <pc:spChg chg="add del mod">
          <ac:chgData name="Alessandro Carrega" userId="aad2c8b9-e6be-4150-b5bc-cbfa57d8782b" providerId="ADAL" clId="{D589A8AA-BFFF-4D46-8230-BBAC34252509}" dt="2022-12-17T14:17:22.521" v="215" actId="478"/>
          <ac:spMkLst>
            <pc:docMk/>
            <pc:sldMk cId="433231817" sldId="385"/>
            <ac:spMk id="6" creationId="{79A8D4D0-E5AA-B7E8-60E7-5DFD7D029670}"/>
          </ac:spMkLst>
        </pc:spChg>
        <pc:picChg chg="del">
          <ac:chgData name="Alessandro Carrega" userId="aad2c8b9-e6be-4150-b5bc-cbfa57d8782b" providerId="ADAL" clId="{D589A8AA-BFFF-4D46-8230-BBAC34252509}" dt="2022-12-17T14:17:20.785" v="213" actId="478"/>
          <ac:picMkLst>
            <pc:docMk/>
            <pc:sldMk cId="433231817" sldId="385"/>
            <ac:picMk id="4" creationId="{9B720FE4-01F5-FC15-897B-83F28A769874}"/>
          </ac:picMkLst>
        </pc:picChg>
        <pc:picChg chg="del">
          <ac:chgData name="Alessandro Carrega" userId="aad2c8b9-e6be-4150-b5bc-cbfa57d8782b" providerId="ADAL" clId="{D589A8AA-BFFF-4D46-8230-BBAC34252509}" dt="2022-12-17T14:17:23.174" v="216" actId="478"/>
          <ac:picMkLst>
            <pc:docMk/>
            <pc:sldMk cId="433231817" sldId="385"/>
            <ac:picMk id="5" creationId="{4D02D2BE-F10E-0B2A-ACE4-DBADB002FD1E}"/>
          </ac:picMkLst>
        </pc:picChg>
      </pc:sldChg>
      <pc:sldChg chg="del">
        <pc:chgData name="Alessandro Carrega" userId="aad2c8b9-e6be-4150-b5bc-cbfa57d8782b" providerId="ADAL" clId="{D589A8AA-BFFF-4D46-8230-BBAC34252509}" dt="2022-12-17T14:04:17.929" v="3" actId="2696"/>
        <pc:sldMkLst>
          <pc:docMk/>
          <pc:sldMk cId="1991910231" sldId="386"/>
        </pc:sldMkLst>
      </pc:sldChg>
      <pc:sldChg chg="addSp delSp modSp add mod ord">
        <pc:chgData name="Alessandro Carrega" userId="aad2c8b9-e6be-4150-b5bc-cbfa57d8782b" providerId="ADAL" clId="{D589A8AA-BFFF-4D46-8230-BBAC34252509}" dt="2022-12-17T14:20:03.594" v="242" actId="403"/>
        <pc:sldMkLst>
          <pc:docMk/>
          <pc:sldMk cId="4112293821" sldId="386"/>
        </pc:sldMkLst>
        <pc:spChg chg="mod">
          <ac:chgData name="Alessandro Carrega" userId="aad2c8b9-e6be-4150-b5bc-cbfa57d8782b" providerId="ADAL" clId="{D589A8AA-BFFF-4D46-8230-BBAC34252509}" dt="2022-12-17T14:20:03.594" v="242" actId="403"/>
          <ac:spMkLst>
            <pc:docMk/>
            <pc:sldMk cId="4112293821" sldId="386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589A8AA-BFFF-4D46-8230-BBAC34252509}" dt="2022-12-17T14:18:15.475" v="225" actId="1076"/>
          <ac:picMkLst>
            <pc:docMk/>
            <pc:sldMk cId="4112293821" sldId="386"/>
            <ac:picMk id="3" creationId="{55A015A8-2D6E-A336-9089-74D62E2D10E2}"/>
          </ac:picMkLst>
        </pc:picChg>
        <pc:picChg chg="add mod modCrop">
          <ac:chgData name="Alessandro Carrega" userId="aad2c8b9-e6be-4150-b5bc-cbfa57d8782b" providerId="ADAL" clId="{D589A8AA-BFFF-4D46-8230-BBAC34252509}" dt="2022-12-17T14:19:09.942" v="235" actId="732"/>
          <ac:picMkLst>
            <pc:docMk/>
            <pc:sldMk cId="4112293821" sldId="386"/>
            <ac:picMk id="4" creationId="{0BF0689B-6EDC-303A-F3D3-2ADDF2C608A9}"/>
          </ac:picMkLst>
        </pc:picChg>
        <pc:picChg chg="del">
          <ac:chgData name="Alessandro Carrega" userId="aad2c8b9-e6be-4150-b5bc-cbfa57d8782b" providerId="ADAL" clId="{D589A8AA-BFFF-4D46-8230-BBAC34252509}" dt="2022-12-17T14:17:17.864" v="211" actId="478"/>
          <ac:picMkLst>
            <pc:docMk/>
            <pc:sldMk cId="4112293821" sldId="386"/>
            <ac:picMk id="7" creationId="{9C9252B3-DB95-2AC2-F754-8014960DAFA3}"/>
          </ac:picMkLst>
        </pc:picChg>
        <pc:picChg chg="del">
          <ac:chgData name="Alessandro Carrega" userId="aad2c8b9-e6be-4150-b5bc-cbfa57d8782b" providerId="ADAL" clId="{D589A8AA-BFFF-4D46-8230-BBAC34252509}" dt="2022-12-17T14:17:18.545" v="212" actId="478"/>
          <ac:picMkLst>
            <pc:docMk/>
            <pc:sldMk cId="4112293821" sldId="386"/>
            <ac:picMk id="9" creationId="{7BE578A0-3C3B-B23C-BEE2-9E1C0BEA39BD}"/>
          </ac:picMkLst>
        </pc:picChg>
      </pc:sldChg>
      <pc:sldChg chg="del">
        <pc:chgData name="Alessandro Carrega" userId="aad2c8b9-e6be-4150-b5bc-cbfa57d8782b" providerId="ADAL" clId="{D589A8AA-BFFF-4D46-8230-BBAC34252509}" dt="2022-12-17T14:04:17.954" v="4" actId="2696"/>
        <pc:sldMkLst>
          <pc:docMk/>
          <pc:sldMk cId="2331040812" sldId="387"/>
        </pc:sldMkLst>
      </pc:sldChg>
      <pc:sldChg chg="del">
        <pc:chgData name="Alessandro Carrega" userId="aad2c8b9-e6be-4150-b5bc-cbfa57d8782b" providerId="ADAL" clId="{D589A8AA-BFFF-4D46-8230-BBAC34252509}" dt="2022-12-17T14:04:17.960" v="5" actId="2696"/>
        <pc:sldMkLst>
          <pc:docMk/>
          <pc:sldMk cId="43660832" sldId="388"/>
        </pc:sldMkLst>
      </pc:sldChg>
      <pc:sldChg chg="del">
        <pc:chgData name="Alessandro Carrega" userId="aad2c8b9-e6be-4150-b5bc-cbfa57d8782b" providerId="ADAL" clId="{D589A8AA-BFFF-4D46-8230-BBAC34252509}" dt="2022-12-17T14:04:17.972" v="7" actId="2696"/>
        <pc:sldMkLst>
          <pc:docMk/>
          <pc:sldMk cId="1755106783" sldId="389"/>
        </pc:sldMkLst>
      </pc:sldChg>
      <pc:sldChg chg="del">
        <pc:chgData name="Alessandro Carrega" userId="aad2c8b9-e6be-4150-b5bc-cbfa57d8782b" providerId="ADAL" clId="{D589A8AA-BFFF-4D46-8230-BBAC34252509}" dt="2022-12-17T14:04:18.132" v="19" actId="2696"/>
        <pc:sldMkLst>
          <pc:docMk/>
          <pc:sldMk cId="1948834191" sldId="390"/>
        </pc:sldMkLst>
      </pc:sldChg>
      <pc:sldChg chg="del">
        <pc:chgData name="Alessandro Carrega" userId="aad2c8b9-e6be-4150-b5bc-cbfa57d8782b" providerId="ADAL" clId="{D589A8AA-BFFF-4D46-8230-BBAC34252509}" dt="2022-12-17T14:04:18.103" v="14" actId="2696"/>
        <pc:sldMkLst>
          <pc:docMk/>
          <pc:sldMk cId="3231184381" sldId="391"/>
        </pc:sldMkLst>
      </pc:sldChg>
      <pc:sldChg chg="del">
        <pc:chgData name="Alessandro Carrega" userId="aad2c8b9-e6be-4150-b5bc-cbfa57d8782b" providerId="ADAL" clId="{D589A8AA-BFFF-4D46-8230-BBAC34252509}" dt="2022-12-17T14:04:18.169" v="25" actId="2696"/>
        <pc:sldMkLst>
          <pc:docMk/>
          <pc:sldMk cId="3654308868" sldId="392"/>
        </pc:sldMkLst>
      </pc:sldChg>
      <pc:sldChg chg="del">
        <pc:chgData name="Alessandro Carrega" userId="aad2c8b9-e6be-4150-b5bc-cbfa57d8782b" providerId="ADAL" clId="{D589A8AA-BFFF-4D46-8230-BBAC34252509}" dt="2022-12-17T14:04:18.189" v="29" actId="2696"/>
        <pc:sldMkLst>
          <pc:docMk/>
          <pc:sldMk cId="2948912151" sldId="393"/>
        </pc:sldMkLst>
      </pc:sldChg>
      <pc:sldChg chg="del">
        <pc:chgData name="Alessandro Carrega" userId="aad2c8b9-e6be-4150-b5bc-cbfa57d8782b" providerId="ADAL" clId="{D589A8AA-BFFF-4D46-8230-BBAC34252509}" dt="2022-12-17T14:04:17.966" v="6" actId="2696"/>
        <pc:sldMkLst>
          <pc:docMk/>
          <pc:sldMk cId="3907774368" sldId="394"/>
        </pc:sldMkLst>
      </pc:sldChg>
      <pc:sldChg chg="del">
        <pc:chgData name="Alessandro Carrega" userId="aad2c8b9-e6be-4150-b5bc-cbfa57d8782b" providerId="ADAL" clId="{D589A8AA-BFFF-4D46-8230-BBAC34252509}" dt="2022-12-17T14:04:17.977" v="8" actId="2696"/>
        <pc:sldMkLst>
          <pc:docMk/>
          <pc:sldMk cId="406117084" sldId="395"/>
        </pc:sldMkLst>
      </pc:sldChg>
      <pc:sldChg chg="del">
        <pc:chgData name="Alessandro Carrega" userId="aad2c8b9-e6be-4150-b5bc-cbfa57d8782b" providerId="ADAL" clId="{D589A8AA-BFFF-4D46-8230-BBAC34252509}" dt="2022-12-17T14:04:17.984" v="9" actId="2696"/>
        <pc:sldMkLst>
          <pc:docMk/>
          <pc:sldMk cId="1642197254" sldId="396"/>
        </pc:sldMkLst>
      </pc:sldChg>
      <pc:sldChg chg="del">
        <pc:chgData name="Alessandro Carrega" userId="aad2c8b9-e6be-4150-b5bc-cbfa57d8782b" providerId="ADAL" clId="{D589A8AA-BFFF-4D46-8230-BBAC34252509}" dt="2022-12-17T14:04:18.010" v="10" actId="2696"/>
        <pc:sldMkLst>
          <pc:docMk/>
          <pc:sldMk cId="3630515674" sldId="397"/>
        </pc:sldMkLst>
      </pc:sldChg>
      <pc:sldChg chg="del">
        <pc:chgData name="Alessandro Carrega" userId="aad2c8b9-e6be-4150-b5bc-cbfa57d8782b" providerId="ADAL" clId="{D589A8AA-BFFF-4D46-8230-BBAC34252509}" dt="2022-12-17T14:04:18.039" v="11" actId="2696"/>
        <pc:sldMkLst>
          <pc:docMk/>
          <pc:sldMk cId="4227544724" sldId="398"/>
        </pc:sldMkLst>
      </pc:sldChg>
      <pc:sldChg chg="del">
        <pc:chgData name="Alessandro Carrega" userId="aad2c8b9-e6be-4150-b5bc-cbfa57d8782b" providerId="ADAL" clId="{D589A8AA-BFFF-4D46-8230-BBAC34252509}" dt="2022-12-17T14:04:18.097" v="13" actId="2696"/>
        <pc:sldMkLst>
          <pc:docMk/>
          <pc:sldMk cId="2819872644" sldId="399"/>
        </pc:sldMkLst>
      </pc:sldChg>
      <pc:sldChg chg="del">
        <pc:chgData name="Alessandro Carrega" userId="aad2c8b9-e6be-4150-b5bc-cbfa57d8782b" providerId="ADAL" clId="{D589A8AA-BFFF-4D46-8230-BBAC34252509}" dt="2022-12-17T14:04:18.073" v="12" actId="2696"/>
        <pc:sldMkLst>
          <pc:docMk/>
          <pc:sldMk cId="3023286043" sldId="400"/>
        </pc:sldMkLst>
      </pc:sldChg>
      <pc:sldChg chg="del">
        <pc:chgData name="Alessandro Carrega" userId="aad2c8b9-e6be-4150-b5bc-cbfa57d8782b" providerId="ADAL" clId="{D589A8AA-BFFF-4D46-8230-BBAC34252509}" dt="2022-12-17T14:04:18.110" v="15" actId="2696"/>
        <pc:sldMkLst>
          <pc:docMk/>
          <pc:sldMk cId="330803652" sldId="401"/>
        </pc:sldMkLst>
      </pc:sldChg>
      <pc:sldChg chg="del">
        <pc:chgData name="Alessandro Carrega" userId="aad2c8b9-e6be-4150-b5bc-cbfa57d8782b" providerId="ADAL" clId="{D589A8AA-BFFF-4D46-8230-BBAC34252509}" dt="2022-12-17T14:04:18.115" v="16" actId="2696"/>
        <pc:sldMkLst>
          <pc:docMk/>
          <pc:sldMk cId="3865190836" sldId="402"/>
        </pc:sldMkLst>
      </pc:sldChg>
      <pc:sldChg chg="del">
        <pc:chgData name="Alessandro Carrega" userId="aad2c8b9-e6be-4150-b5bc-cbfa57d8782b" providerId="ADAL" clId="{D589A8AA-BFFF-4D46-8230-BBAC34252509}" dt="2022-12-17T14:04:18.121" v="17" actId="2696"/>
        <pc:sldMkLst>
          <pc:docMk/>
          <pc:sldMk cId="1872688564" sldId="403"/>
        </pc:sldMkLst>
      </pc:sldChg>
      <pc:sldChg chg="del">
        <pc:chgData name="Alessandro Carrega" userId="aad2c8b9-e6be-4150-b5bc-cbfa57d8782b" providerId="ADAL" clId="{D589A8AA-BFFF-4D46-8230-BBAC34252509}" dt="2022-12-17T14:04:18.126" v="18" actId="2696"/>
        <pc:sldMkLst>
          <pc:docMk/>
          <pc:sldMk cId="2057412759" sldId="404"/>
        </pc:sldMkLst>
      </pc:sldChg>
      <pc:sldChg chg="del">
        <pc:chgData name="Alessandro Carrega" userId="aad2c8b9-e6be-4150-b5bc-cbfa57d8782b" providerId="ADAL" clId="{D589A8AA-BFFF-4D46-8230-BBAC34252509}" dt="2022-12-17T14:04:18.139" v="20" actId="2696"/>
        <pc:sldMkLst>
          <pc:docMk/>
          <pc:sldMk cId="485584812" sldId="405"/>
        </pc:sldMkLst>
      </pc:sldChg>
      <pc:sldChg chg="del">
        <pc:chgData name="Alessandro Carrega" userId="aad2c8b9-e6be-4150-b5bc-cbfa57d8782b" providerId="ADAL" clId="{D589A8AA-BFFF-4D46-8230-BBAC34252509}" dt="2022-12-17T14:04:18.144" v="21" actId="2696"/>
        <pc:sldMkLst>
          <pc:docMk/>
          <pc:sldMk cId="856677738" sldId="406"/>
        </pc:sldMkLst>
      </pc:sldChg>
      <pc:sldChg chg="del">
        <pc:chgData name="Alessandro Carrega" userId="aad2c8b9-e6be-4150-b5bc-cbfa57d8782b" providerId="ADAL" clId="{D589A8AA-BFFF-4D46-8230-BBAC34252509}" dt="2022-12-17T14:04:18.150" v="22" actId="2696"/>
        <pc:sldMkLst>
          <pc:docMk/>
          <pc:sldMk cId="3561856682" sldId="407"/>
        </pc:sldMkLst>
      </pc:sldChg>
      <pc:sldChg chg="del">
        <pc:chgData name="Alessandro Carrega" userId="aad2c8b9-e6be-4150-b5bc-cbfa57d8782b" providerId="ADAL" clId="{D589A8AA-BFFF-4D46-8230-BBAC34252509}" dt="2022-12-17T14:04:18.156" v="23" actId="2696"/>
        <pc:sldMkLst>
          <pc:docMk/>
          <pc:sldMk cId="510643189" sldId="408"/>
        </pc:sldMkLst>
      </pc:sldChg>
      <pc:sldChg chg="del">
        <pc:chgData name="Alessandro Carrega" userId="aad2c8b9-e6be-4150-b5bc-cbfa57d8782b" providerId="ADAL" clId="{D589A8AA-BFFF-4D46-8230-BBAC34252509}" dt="2022-12-17T14:04:18.163" v="24" actId="2696"/>
        <pc:sldMkLst>
          <pc:docMk/>
          <pc:sldMk cId="410593598" sldId="409"/>
        </pc:sldMkLst>
      </pc:sldChg>
      <pc:sldChg chg="del">
        <pc:chgData name="Alessandro Carrega" userId="aad2c8b9-e6be-4150-b5bc-cbfa57d8782b" providerId="ADAL" clId="{D589A8AA-BFFF-4D46-8230-BBAC34252509}" dt="2022-12-17T14:04:18.174" v="26" actId="2696"/>
        <pc:sldMkLst>
          <pc:docMk/>
          <pc:sldMk cId="1881662862" sldId="410"/>
        </pc:sldMkLst>
      </pc:sldChg>
      <pc:sldChg chg="del">
        <pc:chgData name="Alessandro Carrega" userId="aad2c8b9-e6be-4150-b5bc-cbfa57d8782b" providerId="ADAL" clId="{D589A8AA-BFFF-4D46-8230-BBAC34252509}" dt="2022-12-17T14:04:18.179" v="27" actId="2696"/>
        <pc:sldMkLst>
          <pc:docMk/>
          <pc:sldMk cId="2015929144" sldId="411"/>
        </pc:sldMkLst>
      </pc:sldChg>
      <pc:sldChg chg="del">
        <pc:chgData name="Alessandro Carrega" userId="aad2c8b9-e6be-4150-b5bc-cbfa57d8782b" providerId="ADAL" clId="{D589A8AA-BFFF-4D46-8230-BBAC34252509}" dt="2022-12-17T14:04:18.184" v="28" actId="2696"/>
        <pc:sldMkLst>
          <pc:docMk/>
          <pc:sldMk cId="61725673" sldId="412"/>
        </pc:sldMkLst>
      </pc:sldChg>
      <pc:sldChg chg="del">
        <pc:chgData name="Alessandro Carrega" userId="aad2c8b9-e6be-4150-b5bc-cbfa57d8782b" providerId="ADAL" clId="{D589A8AA-BFFF-4D46-8230-BBAC34252509}" dt="2022-12-17T14:04:18.195" v="30" actId="2696"/>
        <pc:sldMkLst>
          <pc:docMk/>
          <pc:sldMk cId="4085117048" sldId="413"/>
        </pc:sldMkLst>
      </pc:sldChg>
      <pc:sldChg chg="del">
        <pc:chgData name="Alessandro Carrega" userId="aad2c8b9-e6be-4150-b5bc-cbfa57d8782b" providerId="ADAL" clId="{D589A8AA-BFFF-4D46-8230-BBAC34252509}" dt="2022-12-17T14:04:18.200" v="31" actId="2696"/>
        <pc:sldMkLst>
          <pc:docMk/>
          <pc:sldMk cId="1529716807" sldId="414"/>
        </pc:sldMkLst>
      </pc:sldChg>
      <pc:sldChg chg="del">
        <pc:chgData name="Alessandro Carrega" userId="aad2c8b9-e6be-4150-b5bc-cbfa57d8782b" providerId="ADAL" clId="{D589A8AA-BFFF-4D46-8230-BBAC34252509}" dt="2022-12-17T14:04:18.206" v="32" actId="2696"/>
        <pc:sldMkLst>
          <pc:docMk/>
          <pc:sldMk cId="152919985" sldId="415"/>
        </pc:sldMkLst>
      </pc:sldChg>
      <pc:sldChg chg="del">
        <pc:chgData name="Alessandro Carrega" userId="aad2c8b9-e6be-4150-b5bc-cbfa57d8782b" providerId="ADAL" clId="{D589A8AA-BFFF-4D46-8230-BBAC34252509}" dt="2022-12-17T14:04:18.212" v="33" actId="2696"/>
        <pc:sldMkLst>
          <pc:docMk/>
          <pc:sldMk cId="3924381361" sldId="416"/>
        </pc:sldMkLst>
      </pc:sldChg>
      <pc:sldChg chg="del">
        <pc:chgData name="Alessandro Carrega" userId="aad2c8b9-e6be-4150-b5bc-cbfa57d8782b" providerId="ADAL" clId="{D589A8AA-BFFF-4D46-8230-BBAC34252509}" dt="2022-12-17T14:04:18.218" v="34" actId="2696"/>
        <pc:sldMkLst>
          <pc:docMk/>
          <pc:sldMk cId="1365989620" sldId="417"/>
        </pc:sldMkLst>
      </pc:sldChg>
      <pc:sldChg chg="del">
        <pc:chgData name="Alessandro Carrega" userId="aad2c8b9-e6be-4150-b5bc-cbfa57d8782b" providerId="ADAL" clId="{D589A8AA-BFFF-4D46-8230-BBAC34252509}" dt="2022-12-17T14:04:18.224" v="35" actId="2696"/>
        <pc:sldMkLst>
          <pc:docMk/>
          <pc:sldMk cId="3888751983" sldId="419"/>
        </pc:sldMkLst>
      </pc:sldChg>
      <pc:sldChg chg="del">
        <pc:chgData name="Alessandro Carrega" userId="aad2c8b9-e6be-4150-b5bc-cbfa57d8782b" providerId="ADAL" clId="{D589A8AA-BFFF-4D46-8230-BBAC34252509}" dt="2022-12-17T14:04:18.231" v="36" actId="2696"/>
        <pc:sldMkLst>
          <pc:docMk/>
          <pc:sldMk cId="1057872353" sldId="420"/>
        </pc:sldMkLst>
      </pc:sldChg>
      <pc:sldChg chg="del">
        <pc:chgData name="Alessandro Carrega" userId="aad2c8b9-e6be-4150-b5bc-cbfa57d8782b" providerId="ADAL" clId="{D589A8AA-BFFF-4D46-8230-BBAC34252509}" dt="2022-12-17T14:04:18.237" v="37" actId="2696"/>
        <pc:sldMkLst>
          <pc:docMk/>
          <pc:sldMk cId="4124215805" sldId="424"/>
        </pc:sldMkLst>
      </pc:sldChg>
      <pc:sldChg chg="del">
        <pc:chgData name="Alessandro Carrega" userId="aad2c8b9-e6be-4150-b5bc-cbfa57d8782b" providerId="ADAL" clId="{D589A8AA-BFFF-4D46-8230-BBAC34252509}" dt="2022-12-17T14:04:18.243" v="38" actId="2696"/>
        <pc:sldMkLst>
          <pc:docMk/>
          <pc:sldMk cId="3912143676" sldId="425"/>
        </pc:sldMkLst>
      </pc:sldChg>
      <pc:sldChg chg="del">
        <pc:chgData name="Alessandro Carrega" userId="aad2c8b9-e6be-4150-b5bc-cbfa57d8782b" providerId="ADAL" clId="{D589A8AA-BFFF-4D46-8230-BBAC34252509}" dt="2022-12-17T14:04:18.249" v="39" actId="2696"/>
        <pc:sldMkLst>
          <pc:docMk/>
          <pc:sldMk cId="2683268926" sldId="426"/>
        </pc:sldMkLst>
      </pc:sldChg>
      <pc:sldChg chg="del">
        <pc:chgData name="Alessandro Carrega" userId="aad2c8b9-e6be-4150-b5bc-cbfa57d8782b" providerId="ADAL" clId="{D589A8AA-BFFF-4D46-8230-BBAC34252509}" dt="2022-12-17T14:04:18.255" v="40" actId="2696"/>
        <pc:sldMkLst>
          <pc:docMk/>
          <pc:sldMk cId="1288493705" sldId="427"/>
        </pc:sldMkLst>
      </pc:sldChg>
      <pc:sldChg chg="del">
        <pc:chgData name="Alessandro Carrega" userId="aad2c8b9-e6be-4150-b5bc-cbfa57d8782b" providerId="ADAL" clId="{D589A8AA-BFFF-4D46-8230-BBAC34252509}" dt="2022-12-17T14:04:18.260" v="41" actId="2696"/>
        <pc:sldMkLst>
          <pc:docMk/>
          <pc:sldMk cId="781397667" sldId="428"/>
        </pc:sldMkLst>
      </pc:sldChg>
      <pc:sldChg chg="del">
        <pc:chgData name="Alessandro Carrega" userId="aad2c8b9-e6be-4150-b5bc-cbfa57d8782b" providerId="ADAL" clId="{D589A8AA-BFFF-4D46-8230-BBAC34252509}" dt="2022-12-17T14:04:18.265" v="42" actId="2696"/>
        <pc:sldMkLst>
          <pc:docMk/>
          <pc:sldMk cId="4017534190" sldId="429"/>
        </pc:sldMkLst>
      </pc:sldChg>
      <pc:sldChg chg="del">
        <pc:chgData name="Alessandro Carrega" userId="aad2c8b9-e6be-4150-b5bc-cbfa57d8782b" providerId="ADAL" clId="{D589A8AA-BFFF-4D46-8230-BBAC34252509}" dt="2022-12-17T14:04:18.270" v="43" actId="2696"/>
        <pc:sldMkLst>
          <pc:docMk/>
          <pc:sldMk cId="2841239310" sldId="430"/>
        </pc:sldMkLst>
      </pc:sldChg>
      <pc:sldChg chg="del">
        <pc:chgData name="Alessandro Carrega" userId="aad2c8b9-e6be-4150-b5bc-cbfa57d8782b" providerId="ADAL" clId="{D589A8AA-BFFF-4D46-8230-BBAC34252509}" dt="2022-12-17T14:04:18.276" v="44" actId="2696"/>
        <pc:sldMkLst>
          <pc:docMk/>
          <pc:sldMk cId="3988935943" sldId="431"/>
        </pc:sldMkLst>
      </pc:sldChg>
      <pc:sldChg chg="del">
        <pc:chgData name="Alessandro Carrega" userId="aad2c8b9-e6be-4150-b5bc-cbfa57d8782b" providerId="ADAL" clId="{D589A8AA-BFFF-4D46-8230-BBAC34252509}" dt="2022-12-17T14:04:18.283" v="45" actId="2696"/>
        <pc:sldMkLst>
          <pc:docMk/>
          <pc:sldMk cId="2248079700" sldId="432"/>
        </pc:sldMkLst>
      </pc:sldChg>
      <pc:sldChg chg="del">
        <pc:chgData name="Alessandro Carrega" userId="aad2c8b9-e6be-4150-b5bc-cbfa57d8782b" providerId="ADAL" clId="{D589A8AA-BFFF-4D46-8230-BBAC34252509}" dt="2022-12-17T14:04:18.290" v="46" actId="2696"/>
        <pc:sldMkLst>
          <pc:docMk/>
          <pc:sldMk cId="3029837176" sldId="433"/>
        </pc:sldMkLst>
      </pc:sldChg>
      <pc:sldChg chg="del">
        <pc:chgData name="Alessandro Carrega" userId="aad2c8b9-e6be-4150-b5bc-cbfa57d8782b" providerId="ADAL" clId="{D589A8AA-BFFF-4D46-8230-BBAC34252509}" dt="2022-12-17T14:04:18.297" v="47" actId="2696"/>
        <pc:sldMkLst>
          <pc:docMk/>
          <pc:sldMk cId="3731924672" sldId="434"/>
        </pc:sldMkLst>
      </pc:sldChg>
      <pc:sldChg chg="del">
        <pc:chgData name="Alessandro Carrega" userId="aad2c8b9-e6be-4150-b5bc-cbfa57d8782b" providerId="ADAL" clId="{D589A8AA-BFFF-4D46-8230-BBAC34252509}" dt="2022-12-17T14:04:18.304" v="48" actId="2696"/>
        <pc:sldMkLst>
          <pc:docMk/>
          <pc:sldMk cId="3019409333" sldId="435"/>
        </pc:sldMkLst>
      </pc:sldChg>
      <pc:sldChg chg="del">
        <pc:chgData name="Alessandro Carrega" userId="aad2c8b9-e6be-4150-b5bc-cbfa57d8782b" providerId="ADAL" clId="{D589A8AA-BFFF-4D46-8230-BBAC34252509}" dt="2022-12-17T14:04:18.311" v="49" actId="2696"/>
        <pc:sldMkLst>
          <pc:docMk/>
          <pc:sldMk cId="2756266419" sldId="436"/>
        </pc:sldMkLst>
      </pc:sldChg>
      <pc:sldChg chg="del">
        <pc:chgData name="Alessandro Carrega" userId="aad2c8b9-e6be-4150-b5bc-cbfa57d8782b" providerId="ADAL" clId="{D589A8AA-BFFF-4D46-8230-BBAC34252509}" dt="2022-12-17T14:04:18.317" v="50" actId="2696"/>
        <pc:sldMkLst>
          <pc:docMk/>
          <pc:sldMk cId="1318092451" sldId="437"/>
        </pc:sldMkLst>
      </pc:sldChg>
      <pc:sldChg chg="del">
        <pc:chgData name="Alessandro Carrega" userId="aad2c8b9-e6be-4150-b5bc-cbfa57d8782b" providerId="ADAL" clId="{D589A8AA-BFFF-4D46-8230-BBAC34252509}" dt="2022-12-17T14:04:18.324" v="51" actId="2696"/>
        <pc:sldMkLst>
          <pc:docMk/>
          <pc:sldMk cId="2261224691" sldId="438"/>
        </pc:sldMkLst>
      </pc:sldChg>
      <pc:sldChg chg="del">
        <pc:chgData name="Alessandro Carrega" userId="aad2c8b9-e6be-4150-b5bc-cbfa57d8782b" providerId="ADAL" clId="{D589A8AA-BFFF-4D46-8230-BBAC34252509}" dt="2022-12-17T14:04:18.330" v="52" actId="2696"/>
        <pc:sldMkLst>
          <pc:docMk/>
          <pc:sldMk cId="2364390259" sldId="439"/>
        </pc:sldMkLst>
      </pc:sldChg>
      <pc:sldChg chg="del">
        <pc:chgData name="Alessandro Carrega" userId="aad2c8b9-e6be-4150-b5bc-cbfa57d8782b" providerId="ADAL" clId="{D589A8AA-BFFF-4D46-8230-BBAC34252509}" dt="2022-12-17T14:04:18.334" v="53" actId="2696"/>
        <pc:sldMkLst>
          <pc:docMk/>
          <pc:sldMk cId="4270848761" sldId="440"/>
        </pc:sldMkLst>
      </pc:sldChg>
      <pc:sldChg chg="del">
        <pc:chgData name="Alessandro Carrega" userId="aad2c8b9-e6be-4150-b5bc-cbfa57d8782b" providerId="ADAL" clId="{D589A8AA-BFFF-4D46-8230-BBAC34252509}" dt="2022-12-17T14:04:18.359" v="54" actId="2696"/>
        <pc:sldMkLst>
          <pc:docMk/>
          <pc:sldMk cId="2092730754" sldId="441"/>
        </pc:sldMkLst>
      </pc:sldChg>
      <pc:sldChg chg="del">
        <pc:chgData name="Alessandro Carrega" userId="aad2c8b9-e6be-4150-b5bc-cbfa57d8782b" providerId="ADAL" clId="{D589A8AA-BFFF-4D46-8230-BBAC34252509}" dt="2022-12-17T14:04:18.422" v="55" actId="2696"/>
        <pc:sldMkLst>
          <pc:docMk/>
          <pc:sldMk cId="2098159173" sldId="442"/>
        </pc:sldMkLst>
      </pc:sldChg>
      <pc:sldChg chg="del">
        <pc:chgData name="Alessandro Carrega" userId="aad2c8b9-e6be-4150-b5bc-cbfa57d8782b" providerId="ADAL" clId="{D589A8AA-BFFF-4D46-8230-BBAC34252509}" dt="2022-12-17T14:04:18.462" v="56" actId="2696"/>
        <pc:sldMkLst>
          <pc:docMk/>
          <pc:sldMk cId="3461855624" sldId="443"/>
        </pc:sldMkLst>
      </pc:sldChg>
      <pc:sldChg chg="del">
        <pc:chgData name="Alessandro Carrega" userId="aad2c8b9-e6be-4150-b5bc-cbfa57d8782b" providerId="ADAL" clId="{D589A8AA-BFFF-4D46-8230-BBAC34252509}" dt="2022-12-17T14:04:18.504" v="57" actId="2696"/>
        <pc:sldMkLst>
          <pc:docMk/>
          <pc:sldMk cId="3973267058" sldId="444"/>
        </pc:sldMkLst>
      </pc:sldChg>
      <pc:sldChg chg="del">
        <pc:chgData name="Alessandro Carrega" userId="aad2c8b9-e6be-4150-b5bc-cbfa57d8782b" providerId="ADAL" clId="{D589A8AA-BFFF-4D46-8230-BBAC34252509}" dt="2022-12-17T14:04:18.550" v="58" actId="2696"/>
        <pc:sldMkLst>
          <pc:docMk/>
          <pc:sldMk cId="1938478934" sldId="445"/>
        </pc:sldMkLst>
      </pc:sldChg>
      <pc:sldChg chg="del">
        <pc:chgData name="Alessandro Carrega" userId="aad2c8b9-e6be-4150-b5bc-cbfa57d8782b" providerId="ADAL" clId="{D589A8AA-BFFF-4D46-8230-BBAC34252509}" dt="2022-12-17T14:04:18.556" v="59" actId="2696"/>
        <pc:sldMkLst>
          <pc:docMk/>
          <pc:sldMk cId="1422141398" sldId="446"/>
        </pc:sldMkLst>
      </pc:sldChg>
      <pc:sldChg chg="del">
        <pc:chgData name="Alessandro Carrega" userId="aad2c8b9-e6be-4150-b5bc-cbfa57d8782b" providerId="ADAL" clId="{D589A8AA-BFFF-4D46-8230-BBAC34252509}" dt="2022-12-17T14:04:18.561" v="60" actId="2696"/>
        <pc:sldMkLst>
          <pc:docMk/>
          <pc:sldMk cId="2271214188" sldId="447"/>
        </pc:sldMkLst>
      </pc:sldChg>
      <pc:sldChg chg="del">
        <pc:chgData name="Alessandro Carrega" userId="aad2c8b9-e6be-4150-b5bc-cbfa57d8782b" providerId="ADAL" clId="{D589A8AA-BFFF-4D46-8230-BBAC34252509}" dt="2022-12-17T14:04:18.566" v="61" actId="2696"/>
        <pc:sldMkLst>
          <pc:docMk/>
          <pc:sldMk cId="578393561" sldId="448"/>
        </pc:sldMkLst>
      </pc:sldChg>
      <pc:sldChg chg="del">
        <pc:chgData name="Alessandro Carrega" userId="aad2c8b9-e6be-4150-b5bc-cbfa57d8782b" providerId="ADAL" clId="{D589A8AA-BFFF-4D46-8230-BBAC34252509}" dt="2022-12-17T14:04:18.580" v="62" actId="2696"/>
        <pc:sldMkLst>
          <pc:docMk/>
          <pc:sldMk cId="1011341178" sldId="449"/>
        </pc:sldMkLst>
      </pc:sldChg>
      <pc:sldMasterChg chg="modSldLayout">
        <pc:chgData name="Alessandro Carrega" userId="aad2c8b9-e6be-4150-b5bc-cbfa57d8782b" providerId="ADAL" clId="{D589A8AA-BFFF-4D46-8230-BBAC34252509}" dt="2022-12-18T16:30:15.548" v="252" actId="20577"/>
        <pc:sldMasterMkLst>
          <pc:docMk/>
          <pc:sldMasterMk cId="4134384810" sldId="2147484408"/>
        </pc:sldMasterMkLst>
        <pc:sldLayoutChg chg="modSp mod">
          <pc:chgData name="Alessandro Carrega" userId="aad2c8b9-e6be-4150-b5bc-cbfa57d8782b" providerId="ADAL" clId="{D589A8AA-BFFF-4D46-8230-BBAC34252509}" dt="2022-12-18T16:30:15.548" v="252" actId="20577"/>
          <pc:sldLayoutMkLst>
            <pc:docMk/>
            <pc:sldMasterMk cId="4134384810" sldId="2147484408"/>
            <pc:sldLayoutMk cId="2715217520" sldId="2147484410"/>
          </pc:sldLayoutMkLst>
          <pc:spChg chg="mod">
            <ac:chgData name="Alessandro Carrega" userId="aad2c8b9-e6be-4150-b5bc-cbfa57d8782b" providerId="ADAL" clId="{D589A8AA-BFFF-4D46-8230-BBAC34252509}" dt="2022-12-18T16:30:15.548" v="252" actId="20577"/>
            <ac:spMkLst>
              <pc:docMk/>
              <pc:sldMasterMk cId="4134384810" sldId="2147484408"/>
              <pc:sldLayoutMk cId="2715217520" sldId="2147484410"/>
              <ac:spMk id="2" creationId="{00000000-0000-0000-0000-000000000000}"/>
            </ac:spMkLst>
          </pc:spChg>
        </pc:sldLayoutChg>
      </pc:sldMasterChg>
    </pc:docChg>
  </pc:docChgLst>
  <pc:docChgLst>
    <pc:chgData name="Alessandro Carrega" userId="aad2c8b9-e6be-4150-b5bc-cbfa57d8782b" providerId="ADAL" clId="{AA1ABB8C-DE65-FE41-9CEA-4CCFFED6E386}"/>
    <pc:docChg chg="modSld">
      <pc:chgData name="Alessandro Carrega" userId="aad2c8b9-e6be-4150-b5bc-cbfa57d8782b" providerId="ADAL" clId="{AA1ABB8C-DE65-FE41-9CEA-4CCFFED6E386}" dt="2022-12-21T21:51:33.582" v="0"/>
      <pc:docMkLst>
        <pc:docMk/>
      </pc:docMkLst>
      <pc:sldChg chg="modSp mod">
        <pc:chgData name="Alessandro Carrega" userId="aad2c8b9-e6be-4150-b5bc-cbfa57d8782b" providerId="ADAL" clId="{AA1ABB8C-DE65-FE41-9CEA-4CCFFED6E386}" dt="2022-12-21T21:51:33.582" v="0"/>
        <pc:sldMkLst>
          <pc:docMk/>
          <pc:sldMk cId="1057794292" sldId="381"/>
        </pc:sldMkLst>
        <pc:spChg chg="mod">
          <ac:chgData name="Alessandro Carrega" userId="aad2c8b9-e6be-4150-b5bc-cbfa57d8782b" providerId="ADAL" clId="{AA1ABB8C-DE65-FE41-9CEA-4CCFFED6E386}" dt="2022-12-21T21:51:33.582" v="0"/>
          <ac:spMkLst>
            <pc:docMk/>
            <pc:sldMk cId="1057794292" sldId="381"/>
            <ac:spMk id="3" creationId="{114EA4E8-068E-6891-3CA4-2D867FB825C7}"/>
          </ac:spMkLst>
        </pc:spChg>
      </pc:sldChg>
    </pc:docChg>
  </pc:docChgLst>
  <pc:docChgLst>
    <pc:chgData name="Alessandro Carrega" userId="aad2c8b9-e6be-4150-b5bc-cbfa57d8782b" providerId="ADAL" clId="{F3966E39-2CCE-F14A-8D49-B8812BB0F00D}"/>
    <pc:docChg chg="undo custSel addSld delSld modSld">
      <pc:chgData name="Alessandro Carrega" userId="aad2c8b9-e6be-4150-b5bc-cbfa57d8782b" providerId="ADAL" clId="{F3966E39-2CCE-F14A-8D49-B8812BB0F00D}" dt="2022-12-15T14:10:57.532" v="2047" actId="20577"/>
      <pc:docMkLst>
        <pc:docMk/>
      </pc:docMkLst>
      <pc:sldChg chg="modSp mod">
        <pc:chgData name="Alessandro Carrega" userId="aad2c8b9-e6be-4150-b5bc-cbfa57d8782b" providerId="ADAL" clId="{F3966E39-2CCE-F14A-8D49-B8812BB0F00D}" dt="2022-12-15T09:56:24.317" v="135" actId="14100"/>
        <pc:sldMkLst>
          <pc:docMk/>
          <pc:sldMk cId="1720193720" sldId="256"/>
        </pc:sldMkLst>
        <pc:spChg chg="mod">
          <ac:chgData name="Alessandro Carrega" userId="aad2c8b9-e6be-4150-b5bc-cbfa57d8782b" providerId="ADAL" clId="{F3966E39-2CCE-F14A-8D49-B8812BB0F00D}" dt="2022-12-15T09:56:24.317" v="135" actId="14100"/>
          <ac:spMkLst>
            <pc:docMk/>
            <pc:sldMk cId="1720193720" sldId="256"/>
            <ac:spMk id="2" creationId="{B0FAC476-BB9A-524A-B383-557DC410E755}"/>
          </ac:spMkLst>
        </pc:spChg>
      </pc:sldChg>
      <pc:sldChg chg="del">
        <pc:chgData name="Alessandro Carrega" userId="aad2c8b9-e6be-4150-b5bc-cbfa57d8782b" providerId="ADAL" clId="{F3966E39-2CCE-F14A-8D49-B8812BB0F00D}" dt="2022-12-15T09:55:26.702" v="0" actId="2696"/>
        <pc:sldMkLst>
          <pc:docMk/>
          <pc:sldMk cId="1200639309" sldId="257"/>
        </pc:sldMkLst>
      </pc:sldChg>
      <pc:sldChg chg="del">
        <pc:chgData name="Alessandro Carrega" userId="aad2c8b9-e6be-4150-b5bc-cbfa57d8782b" providerId="ADAL" clId="{F3966E39-2CCE-F14A-8D49-B8812BB0F00D}" dt="2022-12-15T09:55:26.717" v="1" actId="2696"/>
        <pc:sldMkLst>
          <pc:docMk/>
          <pc:sldMk cId="2539108429" sldId="258"/>
        </pc:sldMkLst>
      </pc:sldChg>
      <pc:sldChg chg="del">
        <pc:chgData name="Alessandro Carrega" userId="aad2c8b9-e6be-4150-b5bc-cbfa57d8782b" providerId="ADAL" clId="{F3966E39-2CCE-F14A-8D49-B8812BB0F00D}" dt="2022-12-15T09:55:26.733" v="3" actId="2696"/>
        <pc:sldMkLst>
          <pc:docMk/>
          <pc:sldMk cId="3019802229" sldId="259"/>
        </pc:sldMkLst>
      </pc:sldChg>
      <pc:sldChg chg="del">
        <pc:chgData name="Alessandro Carrega" userId="aad2c8b9-e6be-4150-b5bc-cbfa57d8782b" providerId="ADAL" clId="{F3966E39-2CCE-F14A-8D49-B8812BB0F00D}" dt="2022-12-15T09:55:26.739" v="4" actId="2696"/>
        <pc:sldMkLst>
          <pc:docMk/>
          <pc:sldMk cId="2912569967" sldId="260"/>
        </pc:sldMkLst>
      </pc:sldChg>
      <pc:sldChg chg="del">
        <pc:chgData name="Alessandro Carrega" userId="aad2c8b9-e6be-4150-b5bc-cbfa57d8782b" providerId="ADAL" clId="{F3966E39-2CCE-F14A-8D49-B8812BB0F00D}" dt="2022-12-15T09:55:26.748" v="5" actId="2696"/>
        <pc:sldMkLst>
          <pc:docMk/>
          <pc:sldMk cId="1744362568" sldId="261"/>
        </pc:sldMkLst>
      </pc:sldChg>
      <pc:sldChg chg="del">
        <pc:chgData name="Alessandro Carrega" userId="aad2c8b9-e6be-4150-b5bc-cbfa57d8782b" providerId="ADAL" clId="{F3966E39-2CCE-F14A-8D49-B8812BB0F00D}" dt="2022-12-15T09:55:26.828" v="12" actId="2696"/>
        <pc:sldMkLst>
          <pc:docMk/>
          <pc:sldMk cId="1638232338" sldId="263"/>
        </pc:sldMkLst>
      </pc:sldChg>
      <pc:sldChg chg="del">
        <pc:chgData name="Alessandro Carrega" userId="aad2c8b9-e6be-4150-b5bc-cbfa57d8782b" providerId="ADAL" clId="{F3966E39-2CCE-F14A-8D49-B8812BB0F00D}" dt="2022-12-15T09:55:26.841" v="13" actId="2696"/>
        <pc:sldMkLst>
          <pc:docMk/>
          <pc:sldMk cId="2099287436" sldId="264"/>
        </pc:sldMkLst>
      </pc:sldChg>
      <pc:sldChg chg="del">
        <pc:chgData name="Alessandro Carrega" userId="aad2c8b9-e6be-4150-b5bc-cbfa57d8782b" providerId="ADAL" clId="{F3966E39-2CCE-F14A-8D49-B8812BB0F00D}" dt="2022-12-15T09:55:26.727" v="2" actId="2696"/>
        <pc:sldMkLst>
          <pc:docMk/>
          <pc:sldMk cId="1262080143" sldId="266"/>
        </pc:sldMkLst>
      </pc:sldChg>
      <pc:sldChg chg="del">
        <pc:chgData name="Alessandro Carrega" userId="aad2c8b9-e6be-4150-b5bc-cbfa57d8782b" providerId="ADAL" clId="{F3966E39-2CCE-F14A-8D49-B8812BB0F00D}" dt="2022-12-15T09:55:26.763" v="6" actId="2696"/>
        <pc:sldMkLst>
          <pc:docMk/>
          <pc:sldMk cId="3284140488" sldId="267"/>
        </pc:sldMkLst>
      </pc:sldChg>
      <pc:sldChg chg="del">
        <pc:chgData name="Alessandro Carrega" userId="aad2c8b9-e6be-4150-b5bc-cbfa57d8782b" providerId="ADAL" clId="{F3966E39-2CCE-F14A-8D49-B8812BB0F00D}" dt="2022-12-15T09:55:26.789" v="8" actId="2696"/>
        <pc:sldMkLst>
          <pc:docMk/>
          <pc:sldMk cId="697722855" sldId="269"/>
        </pc:sldMkLst>
      </pc:sldChg>
      <pc:sldChg chg="del">
        <pc:chgData name="Alessandro Carrega" userId="aad2c8b9-e6be-4150-b5bc-cbfa57d8782b" providerId="ADAL" clId="{F3966E39-2CCE-F14A-8D49-B8812BB0F00D}" dt="2022-12-15T09:55:26.810" v="10" actId="2696"/>
        <pc:sldMkLst>
          <pc:docMk/>
          <pc:sldMk cId="1607963912" sldId="271"/>
        </pc:sldMkLst>
      </pc:sldChg>
      <pc:sldChg chg="del">
        <pc:chgData name="Alessandro Carrega" userId="aad2c8b9-e6be-4150-b5bc-cbfa57d8782b" providerId="ADAL" clId="{F3966E39-2CCE-F14A-8D49-B8812BB0F00D}" dt="2022-12-15T09:55:27.288" v="45" actId="2696"/>
        <pc:sldMkLst>
          <pc:docMk/>
          <pc:sldMk cId="1806117574" sldId="272"/>
        </pc:sldMkLst>
      </pc:sldChg>
      <pc:sldChg chg="del">
        <pc:chgData name="Alessandro Carrega" userId="aad2c8b9-e6be-4150-b5bc-cbfa57d8782b" providerId="ADAL" clId="{F3966E39-2CCE-F14A-8D49-B8812BB0F00D}" dt="2022-12-15T09:55:26.879" v="15" actId="2696"/>
        <pc:sldMkLst>
          <pc:docMk/>
          <pc:sldMk cId="3294456243" sldId="274"/>
        </pc:sldMkLst>
      </pc:sldChg>
      <pc:sldChg chg="del">
        <pc:chgData name="Alessandro Carrega" userId="aad2c8b9-e6be-4150-b5bc-cbfa57d8782b" providerId="ADAL" clId="{F3966E39-2CCE-F14A-8D49-B8812BB0F00D}" dt="2022-12-15T09:55:26.851" v="14" actId="2696"/>
        <pc:sldMkLst>
          <pc:docMk/>
          <pc:sldMk cId="304424227" sldId="292"/>
        </pc:sldMkLst>
      </pc:sldChg>
      <pc:sldChg chg="del">
        <pc:chgData name="Alessandro Carrega" userId="aad2c8b9-e6be-4150-b5bc-cbfa57d8782b" providerId="ADAL" clId="{F3966E39-2CCE-F14A-8D49-B8812BB0F00D}" dt="2022-12-15T09:55:26.893" v="16" actId="2696"/>
        <pc:sldMkLst>
          <pc:docMk/>
          <pc:sldMk cId="3849296945" sldId="293"/>
        </pc:sldMkLst>
      </pc:sldChg>
      <pc:sldChg chg="del">
        <pc:chgData name="Alessandro Carrega" userId="aad2c8b9-e6be-4150-b5bc-cbfa57d8782b" providerId="ADAL" clId="{F3966E39-2CCE-F14A-8D49-B8812BB0F00D}" dt="2022-12-15T09:55:26.904" v="17" actId="2696"/>
        <pc:sldMkLst>
          <pc:docMk/>
          <pc:sldMk cId="2593043927" sldId="294"/>
        </pc:sldMkLst>
      </pc:sldChg>
      <pc:sldChg chg="del">
        <pc:chgData name="Alessandro Carrega" userId="aad2c8b9-e6be-4150-b5bc-cbfa57d8782b" providerId="ADAL" clId="{F3966E39-2CCE-F14A-8D49-B8812BB0F00D}" dt="2022-12-15T09:55:26.914" v="18" actId="2696"/>
        <pc:sldMkLst>
          <pc:docMk/>
          <pc:sldMk cId="2940024038" sldId="295"/>
        </pc:sldMkLst>
      </pc:sldChg>
      <pc:sldChg chg="del">
        <pc:chgData name="Alessandro Carrega" userId="aad2c8b9-e6be-4150-b5bc-cbfa57d8782b" providerId="ADAL" clId="{F3966E39-2CCE-F14A-8D49-B8812BB0F00D}" dt="2022-12-15T09:55:26.924" v="19" actId="2696"/>
        <pc:sldMkLst>
          <pc:docMk/>
          <pc:sldMk cId="2334206747" sldId="296"/>
        </pc:sldMkLst>
      </pc:sldChg>
      <pc:sldChg chg="del">
        <pc:chgData name="Alessandro Carrega" userId="aad2c8b9-e6be-4150-b5bc-cbfa57d8782b" providerId="ADAL" clId="{F3966E39-2CCE-F14A-8D49-B8812BB0F00D}" dt="2022-12-15T09:55:26.962" v="21" actId="2696"/>
        <pc:sldMkLst>
          <pc:docMk/>
          <pc:sldMk cId="3844425537" sldId="298"/>
        </pc:sldMkLst>
      </pc:sldChg>
      <pc:sldChg chg="del">
        <pc:chgData name="Alessandro Carrega" userId="aad2c8b9-e6be-4150-b5bc-cbfa57d8782b" providerId="ADAL" clId="{F3966E39-2CCE-F14A-8D49-B8812BB0F00D}" dt="2022-12-15T09:55:27.295" v="46" actId="2696"/>
        <pc:sldMkLst>
          <pc:docMk/>
          <pc:sldMk cId="2874399099" sldId="300"/>
        </pc:sldMkLst>
      </pc:sldChg>
      <pc:sldChg chg="del">
        <pc:chgData name="Alessandro Carrega" userId="aad2c8b9-e6be-4150-b5bc-cbfa57d8782b" providerId="ADAL" clId="{F3966E39-2CCE-F14A-8D49-B8812BB0F00D}" dt="2022-12-15T09:55:26.972" v="22" actId="2696"/>
        <pc:sldMkLst>
          <pc:docMk/>
          <pc:sldMk cId="1625047845" sldId="301"/>
        </pc:sldMkLst>
      </pc:sldChg>
      <pc:sldChg chg="del">
        <pc:chgData name="Alessandro Carrega" userId="aad2c8b9-e6be-4150-b5bc-cbfa57d8782b" providerId="ADAL" clId="{F3966E39-2CCE-F14A-8D49-B8812BB0F00D}" dt="2022-12-15T09:55:26.999" v="24" actId="2696"/>
        <pc:sldMkLst>
          <pc:docMk/>
          <pc:sldMk cId="2712538608" sldId="302"/>
        </pc:sldMkLst>
      </pc:sldChg>
      <pc:sldChg chg="del">
        <pc:chgData name="Alessandro Carrega" userId="aad2c8b9-e6be-4150-b5bc-cbfa57d8782b" providerId="ADAL" clId="{F3966E39-2CCE-F14A-8D49-B8812BB0F00D}" dt="2022-12-15T09:55:26.985" v="23" actId="2696"/>
        <pc:sldMkLst>
          <pc:docMk/>
          <pc:sldMk cId="2874505204" sldId="303"/>
        </pc:sldMkLst>
      </pc:sldChg>
      <pc:sldChg chg="del">
        <pc:chgData name="Alessandro Carrega" userId="aad2c8b9-e6be-4150-b5bc-cbfa57d8782b" providerId="ADAL" clId="{F3966E39-2CCE-F14A-8D49-B8812BB0F00D}" dt="2022-12-15T09:55:27.010" v="25" actId="2696"/>
        <pc:sldMkLst>
          <pc:docMk/>
          <pc:sldMk cId="3083870933" sldId="304"/>
        </pc:sldMkLst>
      </pc:sldChg>
      <pc:sldChg chg="del">
        <pc:chgData name="Alessandro Carrega" userId="aad2c8b9-e6be-4150-b5bc-cbfa57d8782b" providerId="ADAL" clId="{F3966E39-2CCE-F14A-8D49-B8812BB0F00D}" dt="2022-12-15T09:55:27.070" v="27" actId="2696"/>
        <pc:sldMkLst>
          <pc:docMk/>
          <pc:sldMk cId="2847737293" sldId="305"/>
        </pc:sldMkLst>
      </pc:sldChg>
      <pc:sldChg chg="del">
        <pc:chgData name="Alessandro Carrega" userId="aad2c8b9-e6be-4150-b5bc-cbfa57d8782b" providerId="ADAL" clId="{F3966E39-2CCE-F14A-8D49-B8812BB0F00D}" dt="2022-12-15T09:55:27.021" v="26" actId="2696"/>
        <pc:sldMkLst>
          <pc:docMk/>
          <pc:sldMk cId="699691663" sldId="306"/>
        </pc:sldMkLst>
      </pc:sldChg>
      <pc:sldChg chg="del">
        <pc:chgData name="Alessandro Carrega" userId="aad2c8b9-e6be-4150-b5bc-cbfa57d8782b" providerId="ADAL" clId="{F3966E39-2CCE-F14A-8D49-B8812BB0F00D}" dt="2022-12-15T09:55:27.090" v="28" actId="2696"/>
        <pc:sldMkLst>
          <pc:docMk/>
          <pc:sldMk cId="1573232135" sldId="307"/>
        </pc:sldMkLst>
      </pc:sldChg>
      <pc:sldChg chg="del">
        <pc:chgData name="Alessandro Carrega" userId="aad2c8b9-e6be-4150-b5bc-cbfa57d8782b" providerId="ADAL" clId="{F3966E39-2CCE-F14A-8D49-B8812BB0F00D}" dt="2022-12-15T09:55:27.100" v="29" actId="2696"/>
        <pc:sldMkLst>
          <pc:docMk/>
          <pc:sldMk cId="2867765522" sldId="308"/>
        </pc:sldMkLst>
      </pc:sldChg>
      <pc:sldChg chg="del">
        <pc:chgData name="Alessandro Carrega" userId="aad2c8b9-e6be-4150-b5bc-cbfa57d8782b" providerId="ADAL" clId="{F3966E39-2CCE-F14A-8D49-B8812BB0F00D}" dt="2022-12-15T09:55:27.110" v="30" actId="2696"/>
        <pc:sldMkLst>
          <pc:docMk/>
          <pc:sldMk cId="1755490147" sldId="309"/>
        </pc:sldMkLst>
      </pc:sldChg>
      <pc:sldChg chg="del">
        <pc:chgData name="Alessandro Carrega" userId="aad2c8b9-e6be-4150-b5bc-cbfa57d8782b" providerId="ADAL" clId="{F3966E39-2CCE-F14A-8D49-B8812BB0F00D}" dt="2022-12-15T09:55:27.121" v="31" actId="2696"/>
        <pc:sldMkLst>
          <pc:docMk/>
          <pc:sldMk cId="620949593" sldId="310"/>
        </pc:sldMkLst>
      </pc:sldChg>
      <pc:sldChg chg="del">
        <pc:chgData name="Alessandro Carrega" userId="aad2c8b9-e6be-4150-b5bc-cbfa57d8782b" providerId="ADAL" clId="{F3966E39-2CCE-F14A-8D49-B8812BB0F00D}" dt="2022-12-15T09:55:33.070" v="90" actId="2696"/>
        <pc:sldMkLst>
          <pc:docMk/>
          <pc:sldMk cId="935656787" sldId="311"/>
        </pc:sldMkLst>
      </pc:sldChg>
      <pc:sldChg chg="del">
        <pc:chgData name="Alessandro Carrega" userId="aad2c8b9-e6be-4150-b5bc-cbfa57d8782b" providerId="ADAL" clId="{F3966E39-2CCE-F14A-8D49-B8812BB0F00D}" dt="2022-12-15T09:55:27.140" v="33" actId="2696"/>
        <pc:sldMkLst>
          <pc:docMk/>
          <pc:sldMk cId="3780569765" sldId="312"/>
        </pc:sldMkLst>
      </pc:sldChg>
      <pc:sldChg chg="del">
        <pc:chgData name="Alessandro Carrega" userId="aad2c8b9-e6be-4150-b5bc-cbfa57d8782b" providerId="ADAL" clId="{F3966E39-2CCE-F14A-8D49-B8812BB0F00D}" dt="2022-12-15T09:55:27.260" v="44" actId="2696"/>
        <pc:sldMkLst>
          <pc:docMk/>
          <pc:sldMk cId="4076336179" sldId="314"/>
        </pc:sldMkLst>
      </pc:sldChg>
      <pc:sldChg chg="del">
        <pc:chgData name="Alessandro Carrega" userId="aad2c8b9-e6be-4150-b5bc-cbfa57d8782b" providerId="ADAL" clId="{F3966E39-2CCE-F14A-8D49-B8812BB0F00D}" dt="2022-12-15T09:55:27.154" v="35" actId="2696"/>
        <pc:sldMkLst>
          <pc:docMk/>
          <pc:sldMk cId="881521505" sldId="315"/>
        </pc:sldMkLst>
      </pc:sldChg>
      <pc:sldChg chg="del">
        <pc:chgData name="Alessandro Carrega" userId="aad2c8b9-e6be-4150-b5bc-cbfa57d8782b" providerId="ADAL" clId="{F3966E39-2CCE-F14A-8D49-B8812BB0F00D}" dt="2022-12-15T09:55:27.210" v="42" actId="2696"/>
        <pc:sldMkLst>
          <pc:docMk/>
          <pc:sldMk cId="2501246615" sldId="316"/>
        </pc:sldMkLst>
      </pc:sldChg>
      <pc:sldChg chg="del">
        <pc:chgData name="Alessandro Carrega" userId="aad2c8b9-e6be-4150-b5bc-cbfa57d8782b" providerId="ADAL" clId="{F3966E39-2CCE-F14A-8D49-B8812BB0F00D}" dt="2022-12-15T09:55:27.181" v="39" actId="2696"/>
        <pc:sldMkLst>
          <pc:docMk/>
          <pc:sldMk cId="46795972" sldId="317"/>
        </pc:sldMkLst>
      </pc:sldChg>
      <pc:sldChg chg="del">
        <pc:chgData name="Alessandro Carrega" userId="aad2c8b9-e6be-4150-b5bc-cbfa57d8782b" providerId="ADAL" clId="{F3966E39-2CCE-F14A-8D49-B8812BB0F00D}" dt="2022-12-15T09:55:27.194" v="40" actId="2696"/>
        <pc:sldMkLst>
          <pc:docMk/>
          <pc:sldMk cId="3255115775" sldId="318"/>
        </pc:sldMkLst>
      </pc:sldChg>
      <pc:sldChg chg="del">
        <pc:chgData name="Alessandro Carrega" userId="aad2c8b9-e6be-4150-b5bc-cbfa57d8782b" providerId="ADAL" clId="{F3966E39-2CCE-F14A-8D49-B8812BB0F00D}" dt="2022-12-15T09:55:27.199" v="41" actId="2696"/>
        <pc:sldMkLst>
          <pc:docMk/>
          <pc:sldMk cId="2851479555" sldId="319"/>
        </pc:sldMkLst>
      </pc:sldChg>
      <pc:sldChg chg="del">
        <pc:chgData name="Alessandro Carrega" userId="aad2c8b9-e6be-4150-b5bc-cbfa57d8782b" providerId="ADAL" clId="{F3966E39-2CCE-F14A-8D49-B8812BB0F00D}" dt="2022-12-15T09:55:27.164" v="36" actId="2696"/>
        <pc:sldMkLst>
          <pc:docMk/>
          <pc:sldMk cId="232501443" sldId="320"/>
        </pc:sldMkLst>
      </pc:sldChg>
      <pc:sldChg chg="del">
        <pc:chgData name="Alessandro Carrega" userId="aad2c8b9-e6be-4150-b5bc-cbfa57d8782b" providerId="ADAL" clId="{F3966E39-2CCE-F14A-8D49-B8812BB0F00D}" dt="2022-12-15T09:55:27.171" v="37" actId="2696"/>
        <pc:sldMkLst>
          <pc:docMk/>
          <pc:sldMk cId="2178057742" sldId="321"/>
        </pc:sldMkLst>
      </pc:sldChg>
      <pc:sldChg chg="del">
        <pc:chgData name="Alessandro Carrega" userId="aad2c8b9-e6be-4150-b5bc-cbfa57d8782b" providerId="ADAL" clId="{F3966E39-2CCE-F14A-8D49-B8812BB0F00D}" dt="2022-12-15T09:55:27.177" v="38" actId="2696"/>
        <pc:sldMkLst>
          <pc:docMk/>
          <pc:sldMk cId="2101025306" sldId="322"/>
        </pc:sldMkLst>
      </pc:sldChg>
      <pc:sldChg chg="del">
        <pc:chgData name="Alessandro Carrega" userId="aad2c8b9-e6be-4150-b5bc-cbfa57d8782b" providerId="ADAL" clId="{F3966E39-2CCE-F14A-8D49-B8812BB0F00D}" dt="2022-12-15T09:55:27.232" v="43" actId="2696"/>
        <pc:sldMkLst>
          <pc:docMk/>
          <pc:sldMk cId="172534616" sldId="323"/>
        </pc:sldMkLst>
      </pc:sldChg>
      <pc:sldChg chg="del">
        <pc:chgData name="Alessandro Carrega" userId="aad2c8b9-e6be-4150-b5bc-cbfa57d8782b" providerId="ADAL" clId="{F3966E39-2CCE-F14A-8D49-B8812BB0F00D}" dt="2022-12-15T09:55:26.946" v="20" actId="2696"/>
        <pc:sldMkLst>
          <pc:docMk/>
          <pc:sldMk cId="2243634935" sldId="325"/>
        </pc:sldMkLst>
      </pc:sldChg>
      <pc:sldChg chg="del">
        <pc:chgData name="Alessandro Carrega" userId="aad2c8b9-e6be-4150-b5bc-cbfa57d8782b" providerId="ADAL" clId="{F3966E39-2CCE-F14A-8D49-B8812BB0F00D}" dt="2022-12-15T09:55:27.131" v="32" actId="2696"/>
        <pc:sldMkLst>
          <pc:docMk/>
          <pc:sldMk cId="3987746543" sldId="326"/>
        </pc:sldMkLst>
      </pc:sldChg>
      <pc:sldChg chg="del">
        <pc:chgData name="Alessandro Carrega" userId="aad2c8b9-e6be-4150-b5bc-cbfa57d8782b" providerId="ADAL" clId="{F3966E39-2CCE-F14A-8D49-B8812BB0F00D}" dt="2022-12-15T09:55:27.148" v="34" actId="2696"/>
        <pc:sldMkLst>
          <pc:docMk/>
          <pc:sldMk cId="2366179360" sldId="327"/>
        </pc:sldMkLst>
      </pc:sldChg>
      <pc:sldChg chg="del">
        <pc:chgData name="Alessandro Carrega" userId="aad2c8b9-e6be-4150-b5bc-cbfa57d8782b" providerId="ADAL" clId="{F3966E39-2CCE-F14A-8D49-B8812BB0F00D}" dt="2022-12-15T09:55:27.340" v="50" actId="2696"/>
        <pc:sldMkLst>
          <pc:docMk/>
          <pc:sldMk cId="1392536892" sldId="328"/>
        </pc:sldMkLst>
      </pc:sldChg>
      <pc:sldChg chg="del">
        <pc:chgData name="Alessandro Carrega" userId="aad2c8b9-e6be-4150-b5bc-cbfa57d8782b" providerId="ADAL" clId="{F3966E39-2CCE-F14A-8D49-B8812BB0F00D}" dt="2022-12-15T09:55:27.693" v="83" actId="2696"/>
        <pc:sldMkLst>
          <pc:docMk/>
          <pc:sldMk cId="1636347961" sldId="330"/>
        </pc:sldMkLst>
      </pc:sldChg>
      <pc:sldChg chg="del">
        <pc:chgData name="Alessandro Carrega" userId="aad2c8b9-e6be-4150-b5bc-cbfa57d8782b" providerId="ADAL" clId="{F3966E39-2CCE-F14A-8D49-B8812BB0F00D}" dt="2022-12-15T09:55:27.329" v="49" actId="2696"/>
        <pc:sldMkLst>
          <pc:docMk/>
          <pc:sldMk cId="1211038493" sldId="331"/>
        </pc:sldMkLst>
      </pc:sldChg>
      <pc:sldChg chg="del">
        <pc:chgData name="Alessandro Carrega" userId="aad2c8b9-e6be-4150-b5bc-cbfa57d8782b" providerId="ADAL" clId="{F3966E39-2CCE-F14A-8D49-B8812BB0F00D}" dt="2022-12-15T09:55:27.347" v="51" actId="2696"/>
        <pc:sldMkLst>
          <pc:docMk/>
          <pc:sldMk cId="3576147794" sldId="332"/>
        </pc:sldMkLst>
      </pc:sldChg>
      <pc:sldChg chg="del">
        <pc:chgData name="Alessandro Carrega" userId="aad2c8b9-e6be-4150-b5bc-cbfa57d8782b" providerId="ADAL" clId="{F3966E39-2CCE-F14A-8D49-B8812BB0F00D}" dt="2022-12-15T09:55:27.359" v="52" actId="2696"/>
        <pc:sldMkLst>
          <pc:docMk/>
          <pc:sldMk cId="1899450740" sldId="333"/>
        </pc:sldMkLst>
      </pc:sldChg>
      <pc:sldChg chg="del">
        <pc:chgData name="Alessandro Carrega" userId="aad2c8b9-e6be-4150-b5bc-cbfa57d8782b" providerId="ADAL" clId="{F3966E39-2CCE-F14A-8D49-B8812BB0F00D}" dt="2022-12-15T09:55:27.370" v="53" actId="2696"/>
        <pc:sldMkLst>
          <pc:docMk/>
          <pc:sldMk cId="2957649681" sldId="334"/>
        </pc:sldMkLst>
      </pc:sldChg>
      <pc:sldChg chg="del">
        <pc:chgData name="Alessandro Carrega" userId="aad2c8b9-e6be-4150-b5bc-cbfa57d8782b" providerId="ADAL" clId="{F3966E39-2CCE-F14A-8D49-B8812BB0F00D}" dt="2022-12-15T09:55:27.383" v="54" actId="2696"/>
        <pc:sldMkLst>
          <pc:docMk/>
          <pc:sldMk cId="744871050" sldId="335"/>
        </pc:sldMkLst>
      </pc:sldChg>
      <pc:sldChg chg="del">
        <pc:chgData name="Alessandro Carrega" userId="aad2c8b9-e6be-4150-b5bc-cbfa57d8782b" providerId="ADAL" clId="{F3966E39-2CCE-F14A-8D49-B8812BB0F00D}" dt="2022-12-15T09:55:27.322" v="48" actId="2696"/>
        <pc:sldMkLst>
          <pc:docMk/>
          <pc:sldMk cId="2806546035" sldId="337"/>
        </pc:sldMkLst>
      </pc:sldChg>
      <pc:sldChg chg="del">
        <pc:chgData name="Alessandro Carrega" userId="aad2c8b9-e6be-4150-b5bc-cbfa57d8782b" providerId="ADAL" clId="{F3966E39-2CCE-F14A-8D49-B8812BB0F00D}" dt="2022-12-15T09:55:27.398" v="55" actId="2696"/>
        <pc:sldMkLst>
          <pc:docMk/>
          <pc:sldMk cId="3613779817" sldId="339"/>
        </pc:sldMkLst>
      </pc:sldChg>
      <pc:sldChg chg="del">
        <pc:chgData name="Alessandro Carrega" userId="aad2c8b9-e6be-4150-b5bc-cbfa57d8782b" providerId="ADAL" clId="{F3966E39-2CCE-F14A-8D49-B8812BB0F00D}" dt="2022-12-15T09:55:27.407" v="56" actId="2696"/>
        <pc:sldMkLst>
          <pc:docMk/>
          <pc:sldMk cId="3163440288" sldId="340"/>
        </pc:sldMkLst>
      </pc:sldChg>
      <pc:sldChg chg="del">
        <pc:chgData name="Alessandro Carrega" userId="aad2c8b9-e6be-4150-b5bc-cbfa57d8782b" providerId="ADAL" clId="{F3966E39-2CCE-F14A-8D49-B8812BB0F00D}" dt="2022-12-15T09:55:27.427" v="58" actId="2696"/>
        <pc:sldMkLst>
          <pc:docMk/>
          <pc:sldMk cId="2847208135" sldId="344"/>
        </pc:sldMkLst>
      </pc:sldChg>
      <pc:sldChg chg="del">
        <pc:chgData name="Alessandro Carrega" userId="aad2c8b9-e6be-4150-b5bc-cbfa57d8782b" providerId="ADAL" clId="{F3966E39-2CCE-F14A-8D49-B8812BB0F00D}" dt="2022-12-15T09:55:27.308" v="47" actId="2696"/>
        <pc:sldMkLst>
          <pc:docMk/>
          <pc:sldMk cId="606147853" sldId="346"/>
        </pc:sldMkLst>
      </pc:sldChg>
      <pc:sldChg chg="del">
        <pc:chgData name="Alessandro Carrega" userId="aad2c8b9-e6be-4150-b5bc-cbfa57d8782b" providerId="ADAL" clId="{F3966E39-2CCE-F14A-8D49-B8812BB0F00D}" dt="2022-12-15T09:55:27.418" v="57" actId="2696"/>
        <pc:sldMkLst>
          <pc:docMk/>
          <pc:sldMk cId="269861628" sldId="347"/>
        </pc:sldMkLst>
      </pc:sldChg>
      <pc:sldChg chg="del">
        <pc:chgData name="Alessandro Carrega" userId="aad2c8b9-e6be-4150-b5bc-cbfa57d8782b" providerId="ADAL" clId="{F3966E39-2CCE-F14A-8D49-B8812BB0F00D}" dt="2022-12-15T09:55:27.440" v="60" actId="2696"/>
        <pc:sldMkLst>
          <pc:docMk/>
          <pc:sldMk cId="2096936973" sldId="348"/>
        </pc:sldMkLst>
      </pc:sldChg>
      <pc:sldChg chg="del">
        <pc:chgData name="Alessandro Carrega" userId="aad2c8b9-e6be-4150-b5bc-cbfa57d8782b" providerId="ADAL" clId="{F3966E39-2CCE-F14A-8D49-B8812BB0F00D}" dt="2022-12-15T09:55:27.452" v="61" actId="2696"/>
        <pc:sldMkLst>
          <pc:docMk/>
          <pc:sldMk cId="2262770739" sldId="349"/>
        </pc:sldMkLst>
      </pc:sldChg>
      <pc:sldChg chg="del">
        <pc:chgData name="Alessandro Carrega" userId="aad2c8b9-e6be-4150-b5bc-cbfa57d8782b" providerId="ADAL" clId="{F3966E39-2CCE-F14A-8D49-B8812BB0F00D}" dt="2022-12-15T09:55:27.573" v="67" actId="2696"/>
        <pc:sldMkLst>
          <pc:docMk/>
          <pc:sldMk cId="112098101" sldId="350"/>
        </pc:sldMkLst>
      </pc:sldChg>
      <pc:sldChg chg="del">
        <pc:chgData name="Alessandro Carrega" userId="aad2c8b9-e6be-4150-b5bc-cbfa57d8782b" providerId="ADAL" clId="{F3966E39-2CCE-F14A-8D49-B8812BB0F00D}" dt="2022-12-15T09:55:27.484" v="62" actId="2696"/>
        <pc:sldMkLst>
          <pc:docMk/>
          <pc:sldMk cId="3569676544" sldId="351"/>
        </pc:sldMkLst>
      </pc:sldChg>
      <pc:sldChg chg="del">
        <pc:chgData name="Alessandro Carrega" userId="aad2c8b9-e6be-4150-b5bc-cbfa57d8782b" providerId="ADAL" clId="{F3966E39-2CCE-F14A-8D49-B8812BB0F00D}" dt="2022-12-15T09:55:27.503" v="63" actId="2696"/>
        <pc:sldMkLst>
          <pc:docMk/>
          <pc:sldMk cId="1422384569" sldId="352"/>
        </pc:sldMkLst>
      </pc:sldChg>
      <pc:sldChg chg="del">
        <pc:chgData name="Alessandro Carrega" userId="aad2c8b9-e6be-4150-b5bc-cbfa57d8782b" providerId="ADAL" clId="{F3966E39-2CCE-F14A-8D49-B8812BB0F00D}" dt="2022-12-15T09:55:27.536" v="64" actId="2696"/>
        <pc:sldMkLst>
          <pc:docMk/>
          <pc:sldMk cId="2618770759" sldId="353"/>
        </pc:sldMkLst>
      </pc:sldChg>
      <pc:sldChg chg="del">
        <pc:chgData name="Alessandro Carrega" userId="aad2c8b9-e6be-4150-b5bc-cbfa57d8782b" providerId="ADAL" clId="{F3966E39-2CCE-F14A-8D49-B8812BB0F00D}" dt="2022-12-15T09:55:27.563" v="65" actId="2696"/>
        <pc:sldMkLst>
          <pc:docMk/>
          <pc:sldMk cId="2382947721" sldId="354"/>
        </pc:sldMkLst>
      </pc:sldChg>
      <pc:sldChg chg="del">
        <pc:chgData name="Alessandro Carrega" userId="aad2c8b9-e6be-4150-b5bc-cbfa57d8782b" providerId="ADAL" clId="{F3966E39-2CCE-F14A-8D49-B8812BB0F00D}" dt="2022-12-15T09:55:27.435" v="59" actId="2696"/>
        <pc:sldMkLst>
          <pc:docMk/>
          <pc:sldMk cId="2086222526" sldId="355"/>
        </pc:sldMkLst>
      </pc:sldChg>
      <pc:sldChg chg="del">
        <pc:chgData name="Alessandro Carrega" userId="aad2c8b9-e6be-4150-b5bc-cbfa57d8782b" providerId="ADAL" clId="{F3966E39-2CCE-F14A-8D49-B8812BB0F00D}" dt="2022-12-15T09:55:27.603" v="71" actId="2696"/>
        <pc:sldMkLst>
          <pc:docMk/>
          <pc:sldMk cId="780811568" sldId="356"/>
        </pc:sldMkLst>
      </pc:sldChg>
      <pc:sldChg chg="del">
        <pc:chgData name="Alessandro Carrega" userId="aad2c8b9-e6be-4150-b5bc-cbfa57d8782b" providerId="ADAL" clId="{F3966E39-2CCE-F14A-8D49-B8812BB0F00D}" dt="2022-12-15T09:55:27.617" v="72" actId="2696"/>
        <pc:sldMkLst>
          <pc:docMk/>
          <pc:sldMk cId="540824766" sldId="357"/>
        </pc:sldMkLst>
      </pc:sldChg>
      <pc:sldChg chg="del">
        <pc:chgData name="Alessandro Carrega" userId="aad2c8b9-e6be-4150-b5bc-cbfa57d8782b" providerId="ADAL" clId="{F3966E39-2CCE-F14A-8D49-B8812BB0F00D}" dt="2022-12-15T09:55:27.651" v="74" actId="2696"/>
        <pc:sldMkLst>
          <pc:docMk/>
          <pc:sldMk cId="2902951085" sldId="358"/>
        </pc:sldMkLst>
      </pc:sldChg>
      <pc:sldChg chg="del">
        <pc:chgData name="Alessandro Carrega" userId="aad2c8b9-e6be-4150-b5bc-cbfa57d8782b" providerId="ADAL" clId="{F3966E39-2CCE-F14A-8D49-B8812BB0F00D}" dt="2022-12-15T09:55:27.589" v="69" actId="2696"/>
        <pc:sldMkLst>
          <pc:docMk/>
          <pc:sldMk cId="72549867" sldId="359"/>
        </pc:sldMkLst>
      </pc:sldChg>
      <pc:sldChg chg="del">
        <pc:chgData name="Alessandro Carrega" userId="aad2c8b9-e6be-4150-b5bc-cbfa57d8782b" providerId="ADAL" clId="{F3966E39-2CCE-F14A-8D49-B8812BB0F00D}" dt="2022-12-15T09:55:27.599" v="70" actId="2696"/>
        <pc:sldMkLst>
          <pc:docMk/>
          <pc:sldMk cId="2982543621" sldId="360"/>
        </pc:sldMkLst>
      </pc:sldChg>
      <pc:sldChg chg="del">
        <pc:chgData name="Alessandro Carrega" userId="aad2c8b9-e6be-4150-b5bc-cbfa57d8782b" providerId="ADAL" clId="{F3966E39-2CCE-F14A-8D49-B8812BB0F00D}" dt="2022-12-15T09:55:27.579" v="68" actId="2696"/>
        <pc:sldMkLst>
          <pc:docMk/>
          <pc:sldMk cId="992275154" sldId="361"/>
        </pc:sldMkLst>
      </pc:sldChg>
      <pc:sldChg chg="del">
        <pc:chgData name="Alessandro Carrega" userId="aad2c8b9-e6be-4150-b5bc-cbfa57d8782b" providerId="ADAL" clId="{F3966E39-2CCE-F14A-8D49-B8812BB0F00D}" dt="2022-12-15T09:55:27.623" v="73" actId="2696"/>
        <pc:sldMkLst>
          <pc:docMk/>
          <pc:sldMk cId="2372317015" sldId="362"/>
        </pc:sldMkLst>
      </pc:sldChg>
      <pc:sldChg chg="del">
        <pc:chgData name="Alessandro Carrega" userId="aad2c8b9-e6be-4150-b5bc-cbfa57d8782b" providerId="ADAL" clId="{F3966E39-2CCE-F14A-8D49-B8812BB0F00D}" dt="2022-12-15T09:55:27.673" v="79" actId="2696"/>
        <pc:sldMkLst>
          <pc:docMk/>
          <pc:sldMk cId="3636011604" sldId="363"/>
        </pc:sldMkLst>
      </pc:sldChg>
      <pc:sldChg chg="del">
        <pc:chgData name="Alessandro Carrega" userId="aad2c8b9-e6be-4150-b5bc-cbfa57d8782b" providerId="ADAL" clId="{F3966E39-2CCE-F14A-8D49-B8812BB0F00D}" dt="2022-12-15T09:55:27.659" v="75" actId="2696"/>
        <pc:sldMkLst>
          <pc:docMk/>
          <pc:sldMk cId="2616519576" sldId="364"/>
        </pc:sldMkLst>
      </pc:sldChg>
      <pc:sldChg chg="del">
        <pc:chgData name="Alessandro Carrega" userId="aad2c8b9-e6be-4150-b5bc-cbfa57d8782b" providerId="ADAL" clId="{F3966E39-2CCE-F14A-8D49-B8812BB0F00D}" dt="2022-12-15T09:55:27.669" v="77" actId="2696"/>
        <pc:sldMkLst>
          <pc:docMk/>
          <pc:sldMk cId="1963449783" sldId="365"/>
        </pc:sldMkLst>
      </pc:sldChg>
      <pc:sldChg chg="del">
        <pc:chgData name="Alessandro Carrega" userId="aad2c8b9-e6be-4150-b5bc-cbfa57d8782b" providerId="ADAL" clId="{F3966E39-2CCE-F14A-8D49-B8812BB0F00D}" dt="2022-12-15T09:55:27.686" v="82" actId="2696"/>
        <pc:sldMkLst>
          <pc:docMk/>
          <pc:sldMk cId="3782767391" sldId="366"/>
        </pc:sldMkLst>
      </pc:sldChg>
      <pc:sldChg chg="del">
        <pc:chgData name="Alessandro Carrega" userId="aad2c8b9-e6be-4150-b5bc-cbfa57d8782b" providerId="ADAL" clId="{F3966E39-2CCE-F14A-8D49-B8812BB0F00D}" dt="2022-12-15T09:55:27.680" v="81" actId="2696"/>
        <pc:sldMkLst>
          <pc:docMk/>
          <pc:sldMk cId="1666482433" sldId="367"/>
        </pc:sldMkLst>
      </pc:sldChg>
      <pc:sldChg chg="del">
        <pc:chgData name="Alessandro Carrega" userId="aad2c8b9-e6be-4150-b5bc-cbfa57d8782b" providerId="ADAL" clId="{F3966E39-2CCE-F14A-8D49-B8812BB0F00D}" dt="2022-12-15T09:55:27.703" v="84" actId="2696"/>
        <pc:sldMkLst>
          <pc:docMk/>
          <pc:sldMk cId="3642570426" sldId="368"/>
        </pc:sldMkLst>
      </pc:sldChg>
      <pc:sldChg chg="del">
        <pc:chgData name="Alessandro Carrega" userId="aad2c8b9-e6be-4150-b5bc-cbfa57d8782b" providerId="ADAL" clId="{F3966E39-2CCE-F14A-8D49-B8812BB0F00D}" dt="2022-12-15T09:55:27.676" v="80" actId="2696"/>
        <pc:sldMkLst>
          <pc:docMk/>
          <pc:sldMk cId="3790165159" sldId="369"/>
        </pc:sldMkLst>
      </pc:sldChg>
      <pc:sldChg chg="del">
        <pc:chgData name="Alessandro Carrega" userId="aad2c8b9-e6be-4150-b5bc-cbfa57d8782b" providerId="ADAL" clId="{F3966E39-2CCE-F14A-8D49-B8812BB0F00D}" dt="2022-12-15T09:55:27.712" v="85" actId="2696"/>
        <pc:sldMkLst>
          <pc:docMk/>
          <pc:sldMk cId="3619101251" sldId="370"/>
        </pc:sldMkLst>
      </pc:sldChg>
      <pc:sldChg chg="del">
        <pc:chgData name="Alessandro Carrega" userId="aad2c8b9-e6be-4150-b5bc-cbfa57d8782b" providerId="ADAL" clId="{F3966E39-2CCE-F14A-8D49-B8812BB0F00D}" dt="2022-12-15T09:55:26.817" v="11" actId="2696"/>
        <pc:sldMkLst>
          <pc:docMk/>
          <pc:sldMk cId="905118332" sldId="371"/>
        </pc:sldMkLst>
      </pc:sldChg>
      <pc:sldChg chg="del">
        <pc:chgData name="Alessandro Carrega" userId="aad2c8b9-e6be-4150-b5bc-cbfa57d8782b" providerId="ADAL" clId="{F3966E39-2CCE-F14A-8D49-B8812BB0F00D}" dt="2022-12-15T09:55:27.723" v="86" actId="2696"/>
        <pc:sldMkLst>
          <pc:docMk/>
          <pc:sldMk cId="417533361" sldId="372"/>
        </pc:sldMkLst>
      </pc:sldChg>
      <pc:sldChg chg="del">
        <pc:chgData name="Alessandro Carrega" userId="aad2c8b9-e6be-4150-b5bc-cbfa57d8782b" providerId="ADAL" clId="{F3966E39-2CCE-F14A-8D49-B8812BB0F00D}" dt="2022-12-15T09:55:30.680" v="87" actId="2696"/>
        <pc:sldMkLst>
          <pc:docMk/>
          <pc:sldMk cId="359774056" sldId="373"/>
        </pc:sldMkLst>
      </pc:sldChg>
      <pc:sldChg chg="del">
        <pc:chgData name="Alessandro Carrega" userId="aad2c8b9-e6be-4150-b5bc-cbfa57d8782b" providerId="ADAL" clId="{F3966E39-2CCE-F14A-8D49-B8812BB0F00D}" dt="2022-12-15T09:55:30.733" v="88" actId="2696"/>
        <pc:sldMkLst>
          <pc:docMk/>
          <pc:sldMk cId="3704246382" sldId="374"/>
        </pc:sldMkLst>
      </pc:sldChg>
      <pc:sldChg chg="del">
        <pc:chgData name="Alessandro Carrega" userId="aad2c8b9-e6be-4150-b5bc-cbfa57d8782b" providerId="ADAL" clId="{F3966E39-2CCE-F14A-8D49-B8812BB0F00D}" dt="2022-12-15T09:55:32.237" v="89" actId="2696"/>
        <pc:sldMkLst>
          <pc:docMk/>
          <pc:sldMk cId="2446287234" sldId="375"/>
        </pc:sldMkLst>
      </pc:sldChg>
      <pc:sldChg chg="del">
        <pc:chgData name="Alessandro Carrega" userId="aad2c8b9-e6be-4150-b5bc-cbfa57d8782b" providerId="ADAL" clId="{F3966E39-2CCE-F14A-8D49-B8812BB0F00D}" dt="2022-12-15T09:55:33.873" v="91" actId="2696"/>
        <pc:sldMkLst>
          <pc:docMk/>
          <pc:sldMk cId="1540700563" sldId="376"/>
        </pc:sldMkLst>
      </pc:sldChg>
      <pc:sldChg chg="del">
        <pc:chgData name="Alessandro Carrega" userId="aad2c8b9-e6be-4150-b5bc-cbfa57d8782b" providerId="ADAL" clId="{F3966E39-2CCE-F14A-8D49-B8812BB0F00D}" dt="2022-12-15T09:55:27.569" v="66" actId="2696"/>
        <pc:sldMkLst>
          <pc:docMk/>
          <pc:sldMk cId="1344666517" sldId="377"/>
        </pc:sldMkLst>
      </pc:sldChg>
      <pc:sldChg chg="del">
        <pc:chgData name="Alessandro Carrega" userId="aad2c8b9-e6be-4150-b5bc-cbfa57d8782b" providerId="ADAL" clId="{F3966E39-2CCE-F14A-8D49-B8812BB0F00D}" dt="2022-12-15T09:55:26.778" v="7" actId="2696"/>
        <pc:sldMkLst>
          <pc:docMk/>
          <pc:sldMk cId="3970988133" sldId="378"/>
        </pc:sldMkLst>
      </pc:sldChg>
      <pc:sldChg chg="del">
        <pc:chgData name="Alessandro Carrega" userId="aad2c8b9-e6be-4150-b5bc-cbfa57d8782b" providerId="ADAL" clId="{F3966E39-2CCE-F14A-8D49-B8812BB0F00D}" dt="2022-12-15T09:55:26.804" v="9" actId="2696"/>
        <pc:sldMkLst>
          <pc:docMk/>
          <pc:sldMk cId="925582111" sldId="379"/>
        </pc:sldMkLst>
      </pc:sldChg>
      <pc:sldChg chg="modSp mod">
        <pc:chgData name="Alessandro Carrega" userId="aad2c8b9-e6be-4150-b5bc-cbfa57d8782b" providerId="ADAL" clId="{F3966E39-2CCE-F14A-8D49-B8812BB0F00D}" dt="2022-12-15T13:15:44.215" v="774" actId="948"/>
        <pc:sldMkLst>
          <pc:docMk/>
          <pc:sldMk cId="742394567" sldId="382"/>
        </pc:sldMkLst>
        <pc:spChg chg="mod">
          <ac:chgData name="Alessandro Carrega" userId="aad2c8b9-e6be-4150-b5bc-cbfa57d8782b" providerId="ADAL" clId="{F3966E39-2CCE-F14A-8D49-B8812BB0F00D}" dt="2022-12-15T13:15:44.215" v="774" actId="948"/>
          <ac:spMkLst>
            <pc:docMk/>
            <pc:sldMk cId="742394567" sldId="382"/>
            <ac:spMk id="2" creationId="{BD413E14-FE9E-A706-259E-196B88120F76}"/>
          </ac:spMkLst>
        </pc:spChg>
      </pc:sldChg>
      <pc:sldChg chg="modSp mod">
        <pc:chgData name="Alessandro Carrega" userId="aad2c8b9-e6be-4150-b5bc-cbfa57d8782b" providerId="ADAL" clId="{F3966E39-2CCE-F14A-8D49-B8812BB0F00D}" dt="2022-12-15T13:16:12.700" v="779" actId="948"/>
        <pc:sldMkLst>
          <pc:docMk/>
          <pc:sldMk cId="3029560713" sldId="383"/>
        </pc:sldMkLst>
        <pc:spChg chg="mod">
          <ac:chgData name="Alessandro Carrega" userId="aad2c8b9-e6be-4150-b5bc-cbfa57d8782b" providerId="ADAL" clId="{F3966E39-2CCE-F14A-8D49-B8812BB0F00D}" dt="2022-12-15T13:16:12.700" v="779" actId="948"/>
          <ac:spMkLst>
            <pc:docMk/>
            <pc:sldMk cId="3029560713" sldId="383"/>
            <ac:spMk id="2" creationId="{F282D456-A46B-03FA-57D5-1987C471B5D9}"/>
          </ac:spMkLst>
        </pc:spChg>
      </pc:sldChg>
      <pc:sldChg chg="modSp mod">
        <pc:chgData name="Alessandro Carrega" userId="aad2c8b9-e6be-4150-b5bc-cbfa57d8782b" providerId="ADAL" clId="{F3966E39-2CCE-F14A-8D49-B8812BB0F00D}" dt="2022-12-15T13:41:11.909" v="1377" actId="20577"/>
        <pc:sldMkLst>
          <pc:docMk/>
          <pc:sldMk cId="2800481219" sldId="384"/>
        </pc:sldMkLst>
        <pc:spChg chg="mod">
          <ac:chgData name="Alessandro Carrega" userId="aad2c8b9-e6be-4150-b5bc-cbfa57d8782b" providerId="ADAL" clId="{F3966E39-2CCE-F14A-8D49-B8812BB0F00D}" dt="2022-12-15T13:16:27.718" v="781" actId="948"/>
          <ac:spMkLst>
            <pc:docMk/>
            <pc:sldMk cId="2800481219" sldId="384"/>
            <ac:spMk id="2" creationId="{A422E77E-C111-961F-E36F-A62F53428B19}"/>
          </ac:spMkLst>
        </pc:spChg>
        <pc:spChg chg="mod">
          <ac:chgData name="Alessandro Carrega" userId="aad2c8b9-e6be-4150-b5bc-cbfa57d8782b" providerId="ADAL" clId="{F3966E39-2CCE-F14A-8D49-B8812BB0F00D}" dt="2022-12-15T13:41:11.909" v="1377" actId="20577"/>
          <ac:spMkLst>
            <pc:docMk/>
            <pc:sldMk cId="2800481219" sldId="384"/>
            <ac:spMk id="7" creationId="{DA5B70FF-5505-8D8B-7A88-E89A46EB3461}"/>
          </ac:spMkLst>
        </pc:spChg>
      </pc:sldChg>
      <pc:sldChg chg="modSp mod">
        <pc:chgData name="Alessandro Carrega" userId="aad2c8b9-e6be-4150-b5bc-cbfa57d8782b" providerId="ADAL" clId="{F3966E39-2CCE-F14A-8D49-B8812BB0F00D}" dt="2022-12-15T13:16:38.437" v="782" actId="948"/>
        <pc:sldMkLst>
          <pc:docMk/>
          <pc:sldMk cId="1991910231" sldId="386"/>
        </pc:sldMkLst>
        <pc:spChg chg="mod">
          <ac:chgData name="Alessandro Carrega" userId="aad2c8b9-e6be-4150-b5bc-cbfa57d8782b" providerId="ADAL" clId="{F3966E39-2CCE-F14A-8D49-B8812BB0F00D}" dt="2022-12-15T13:16:38.437" v="782" actId="948"/>
          <ac:spMkLst>
            <pc:docMk/>
            <pc:sldMk cId="1991910231" sldId="386"/>
            <ac:spMk id="2" creationId="{A422E77E-C111-961F-E36F-A62F53428B19}"/>
          </ac:spMkLst>
        </pc:spChg>
        <pc:spChg chg="mod">
          <ac:chgData name="Alessandro Carrega" userId="aad2c8b9-e6be-4150-b5bc-cbfa57d8782b" providerId="ADAL" clId="{F3966E39-2CCE-F14A-8D49-B8812BB0F00D}" dt="2022-12-15T09:59:12.985" v="258" actId="242"/>
          <ac:spMkLst>
            <pc:docMk/>
            <pc:sldMk cId="1991910231" sldId="386"/>
            <ac:spMk id="7" creationId="{DA5B70FF-5505-8D8B-7A88-E89A46EB3461}"/>
          </ac:spMkLst>
        </pc:spChg>
      </pc:sldChg>
      <pc:sldChg chg="modSp mod">
        <pc:chgData name="Alessandro Carrega" userId="aad2c8b9-e6be-4150-b5bc-cbfa57d8782b" providerId="ADAL" clId="{F3966E39-2CCE-F14A-8D49-B8812BB0F00D}" dt="2022-12-15T09:58:38.818" v="241" actId="1076"/>
        <pc:sldMkLst>
          <pc:docMk/>
          <pc:sldMk cId="2331040812" sldId="387"/>
        </pc:sldMkLst>
        <pc:spChg chg="mod">
          <ac:chgData name="Alessandro Carrega" userId="aad2c8b9-e6be-4150-b5bc-cbfa57d8782b" providerId="ADAL" clId="{F3966E39-2CCE-F14A-8D49-B8812BB0F00D}" dt="2022-12-15T09:58:33.466" v="239" actId="255"/>
          <ac:spMkLst>
            <pc:docMk/>
            <pc:sldMk cId="2331040812" sldId="387"/>
            <ac:spMk id="2" creationId="{A422E77E-C111-961F-E36F-A62F53428B19}"/>
          </ac:spMkLst>
        </pc:spChg>
        <pc:picChg chg="mod">
          <ac:chgData name="Alessandro Carrega" userId="aad2c8b9-e6be-4150-b5bc-cbfa57d8782b" providerId="ADAL" clId="{F3966E39-2CCE-F14A-8D49-B8812BB0F00D}" dt="2022-12-15T09:58:38.818" v="241" actId="1076"/>
          <ac:picMkLst>
            <pc:docMk/>
            <pc:sldMk cId="2331040812" sldId="387"/>
            <ac:picMk id="5" creationId="{9A3236AC-850A-78EE-5BFF-DF762DD5B1FB}"/>
          </ac:picMkLst>
        </pc:picChg>
      </pc:sldChg>
      <pc:sldChg chg="modSp mod">
        <pc:chgData name="Alessandro Carrega" userId="aad2c8b9-e6be-4150-b5bc-cbfa57d8782b" providerId="ADAL" clId="{F3966E39-2CCE-F14A-8D49-B8812BB0F00D}" dt="2022-12-15T13:39:32.482" v="1334" actId="20577"/>
        <pc:sldMkLst>
          <pc:docMk/>
          <pc:sldMk cId="43660832" sldId="388"/>
        </pc:sldMkLst>
        <pc:spChg chg="mod">
          <ac:chgData name="Alessandro Carrega" userId="aad2c8b9-e6be-4150-b5bc-cbfa57d8782b" providerId="ADAL" clId="{F3966E39-2CCE-F14A-8D49-B8812BB0F00D}" dt="2022-12-15T13:16:57.846" v="783" actId="948"/>
          <ac:spMkLst>
            <pc:docMk/>
            <pc:sldMk cId="43660832" sldId="38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39:32.482" v="1334" actId="20577"/>
          <ac:spMkLst>
            <pc:docMk/>
            <pc:sldMk cId="43660832" sldId="388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3.817" v="1374" actId="20577"/>
        <pc:sldMkLst>
          <pc:docMk/>
          <pc:sldMk cId="1755106783" sldId="389"/>
        </pc:sldMkLst>
        <pc:spChg chg="mod">
          <ac:chgData name="Alessandro Carrega" userId="aad2c8b9-e6be-4150-b5bc-cbfa57d8782b" providerId="ADAL" clId="{F3966E39-2CCE-F14A-8D49-B8812BB0F00D}" dt="2022-12-15T13:17:20.277" v="785" actId="948"/>
          <ac:spMkLst>
            <pc:docMk/>
            <pc:sldMk cId="1755106783" sldId="38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3.817" v="1374" actId="20577"/>
          <ac:spMkLst>
            <pc:docMk/>
            <pc:sldMk cId="1755106783" sldId="389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9:29.916" v="1605" actId="20577"/>
        <pc:sldMkLst>
          <pc:docMk/>
          <pc:sldMk cId="1948834191" sldId="390"/>
        </pc:sldMkLst>
        <pc:spChg chg="mod">
          <ac:chgData name="Alessandro Carrega" userId="aad2c8b9-e6be-4150-b5bc-cbfa57d8782b" providerId="ADAL" clId="{F3966E39-2CCE-F14A-8D49-B8812BB0F00D}" dt="2022-12-15T13:20:07.837" v="801" actId="20577"/>
          <ac:spMkLst>
            <pc:docMk/>
            <pc:sldMk cId="1948834191" sldId="39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29.916" v="1605" actId="20577"/>
          <ac:spMkLst>
            <pc:docMk/>
            <pc:sldMk cId="1948834191" sldId="390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0:49.428" v="1361" actId="20577"/>
        <pc:sldMkLst>
          <pc:docMk/>
          <pc:sldMk cId="3231184381" sldId="391"/>
        </pc:sldMkLst>
        <pc:spChg chg="mod">
          <ac:chgData name="Alessandro Carrega" userId="aad2c8b9-e6be-4150-b5bc-cbfa57d8782b" providerId="ADAL" clId="{F3966E39-2CCE-F14A-8D49-B8812BB0F00D}" dt="2022-12-15T13:18:54.915" v="794" actId="948"/>
          <ac:spMkLst>
            <pc:docMk/>
            <pc:sldMk cId="3231184381" sldId="39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0:49.428" v="1361" actId="20577"/>
          <ac:spMkLst>
            <pc:docMk/>
            <pc:sldMk cId="3231184381" sldId="39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9:31.462" v="1606" actId="20577"/>
        <pc:sldMkLst>
          <pc:docMk/>
          <pc:sldMk cId="3654308868" sldId="392"/>
        </pc:sldMkLst>
        <pc:spChg chg="mod">
          <ac:chgData name="Alessandro Carrega" userId="aad2c8b9-e6be-4150-b5bc-cbfa57d8782b" providerId="ADAL" clId="{F3966E39-2CCE-F14A-8D49-B8812BB0F00D}" dt="2022-12-15T13:21:19.283" v="809" actId="948"/>
          <ac:spMkLst>
            <pc:docMk/>
            <pc:sldMk cId="3654308868" sldId="39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31.462" v="1606" actId="20577"/>
          <ac:spMkLst>
            <pc:docMk/>
            <pc:sldMk cId="3654308868" sldId="392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2:25.202" v="1407" actId="20577"/>
        <pc:sldMkLst>
          <pc:docMk/>
          <pc:sldMk cId="2948912151" sldId="393"/>
        </pc:sldMkLst>
        <pc:spChg chg="mod">
          <ac:chgData name="Alessandro Carrega" userId="aad2c8b9-e6be-4150-b5bc-cbfa57d8782b" providerId="ADAL" clId="{F3966E39-2CCE-F14A-8D49-B8812BB0F00D}" dt="2022-12-15T13:22:08.531" v="814" actId="948"/>
          <ac:spMkLst>
            <pc:docMk/>
            <pc:sldMk cId="2948912151" sldId="39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2:25.202" v="1407" actId="20577"/>
          <ac:spMkLst>
            <pc:docMk/>
            <pc:sldMk cId="2948912151" sldId="393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9.146" v="1376" actId="20577"/>
        <pc:sldMkLst>
          <pc:docMk/>
          <pc:sldMk cId="3907774368" sldId="394"/>
        </pc:sldMkLst>
        <pc:spChg chg="mod">
          <ac:chgData name="Alessandro Carrega" userId="aad2c8b9-e6be-4150-b5bc-cbfa57d8782b" providerId="ADAL" clId="{F3966E39-2CCE-F14A-8D49-B8812BB0F00D}" dt="2022-12-15T13:17:11.646" v="784" actId="948"/>
          <ac:spMkLst>
            <pc:docMk/>
            <pc:sldMk cId="3907774368" sldId="39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9.146" v="1376" actId="20577"/>
          <ac:spMkLst>
            <pc:docMk/>
            <pc:sldMk cId="3907774368" sldId="394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0.427" v="1372" actId="20577"/>
        <pc:sldMkLst>
          <pc:docMk/>
          <pc:sldMk cId="406117084" sldId="395"/>
        </pc:sldMkLst>
        <pc:spChg chg="mod">
          <ac:chgData name="Alessandro Carrega" userId="aad2c8b9-e6be-4150-b5bc-cbfa57d8782b" providerId="ADAL" clId="{F3966E39-2CCE-F14A-8D49-B8812BB0F00D}" dt="2022-12-15T13:17:29.251" v="786" actId="948"/>
          <ac:spMkLst>
            <pc:docMk/>
            <pc:sldMk cId="406117084" sldId="39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0.427" v="1372" actId="20577"/>
          <ac:spMkLst>
            <pc:docMk/>
            <pc:sldMk cId="406117084" sldId="395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17:39.014" v="787" actId="948"/>
        <pc:sldMkLst>
          <pc:docMk/>
          <pc:sldMk cId="1642197254" sldId="396"/>
        </pc:sldMkLst>
        <pc:spChg chg="mod">
          <ac:chgData name="Alessandro Carrega" userId="aad2c8b9-e6be-4150-b5bc-cbfa57d8782b" providerId="ADAL" clId="{F3966E39-2CCE-F14A-8D49-B8812BB0F00D}" dt="2022-12-15T13:17:39.014" v="787" actId="948"/>
          <ac:spMkLst>
            <pc:docMk/>
            <pc:sldMk cId="1642197254" sldId="396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18:02.585" v="790" actId="20577"/>
        <pc:sldMkLst>
          <pc:docMk/>
          <pc:sldMk cId="3630515674" sldId="397"/>
        </pc:sldMkLst>
        <pc:spChg chg="mod">
          <ac:chgData name="Alessandro Carrega" userId="aad2c8b9-e6be-4150-b5bc-cbfa57d8782b" providerId="ADAL" clId="{F3966E39-2CCE-F14A-8D49-B8812BB0F00D}" dt="2022-12-15T13:18:02.585" v="790" actId="20577"/>
          <ac:spMkLst>
            <pc:docMk/>
            <pc:sldMk cId="3630515674" sldId="397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18:12.284" v="791" actId="948"/>
        <pc:sldMkLst>
          <pc:docMk/>
          <pc:sldMk cId="4227544724" sldId="398"/>
        </pc:sldMkLst>
        <pc:spChg chg="mod">
          <ac:chgData name="Alessandro Carrega" userId="aad2c8b9-e6be-4150-b5bc-cbfa57d8782b" providerId="ADAL" clId="{F3966E39-2CCE-F14A-8D49-B8812BB0F00D}" dt="2022-12-15T13:18:12.284" v="791" actId="948"/>
          <ac:spMkLst>
            <pc:docMk/>
            <pc:sldMk cId="4227544724" sldId="398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40:00.382" v="1346" actId="20577"/>
        <pc:sldMkLst>
          <pc:docMk/>
          <pc:sldMk cId="2819872644" sldId="399"/>
        </pc:sldMkLst>
        <pc:spChg chg="mod">
          <ac:chgData name="Alessandro Carrega" userId="aad2c8b9-e6be-4150-b5bc-cbfa57d8782b" providerId="ADAL" clId="{F3966E39-2CCE-F14A-8D49-B8812BB0F00D}" dt="2022-12-15T13:18:45.832" v="793" actId="948"/>
          <ac:spMkLst>
            <pc:docMk/>
            <pc:sldMk cId="2819872644" sldId="399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F3966E39-2CCE-F14A-8D49-B8812BB0F00D}" dt="2022-12-15T13:40:00.382" v="1346" actId="20577"/>
          <ac:graphicFrameMkLst>
            <pc:docMk/>
            <pc:sldMk cId="2819872644" sldId="399"/>
            <ac:graphicFrameMk id="4" creationId="{50BEDB9C-CBAF-052D-100B-C048EE21F179}"/>
          </ac:graphicFrameMkLst>
        </pc:graphicFrameChg>
      </pc:sldChg>
      <pc:sldChg chg="modSp mod">
        <pc:chgData name="Alessandro Carrega" userId="aad2c8b9-e6be-4150-b5bc-cbfa57d8782b" providerId="ADAL" clId="{F3966E39-2CCE-F14A-8D49-B8812BB0F00D}" dt="2022-12-15T14:08:53.078" v="1967" actId="20577"/>
        <pc:sldMkLst>
          <pc:docMk/>
          <pc:sldMk cId="3023286043" sldId="400"/>
        </pc:sldMkLst>
        <pc:spChg chg="mod">
          <ac:chgData name="Alessandro Carrega" userId="aad2c8b9-e6be-4150-b5bc-cbfa57d8782b" providerId="ADAL" clId="{F3966E39-2CCE-F14A-8D49-B8812BB0F00D}" dt="2022-12-15T13:18:32.988" v="792" actId="948"/>
          <ac:spMkLst>
            <pc:docMk/>
            <pc:sldMk cId="3023286043" sldId="400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F3966E39-2CCE-F14A-8D49-B8812BB0F00D}" dt="2022-12-15T14:08:53.078" v="1967" actId="20577"/>
          <ac:graphicFrameMkLst>
            <pc:docMk/>
            <pc:sldMk cId="3023286043" sldId="400"/>
            <ac:graphicFrameMk id="4" creationId="{50BEDB9C-CBAF-052D-100B-C048EE21F179}"/>
          </ac:graphicFrameMkLst>
        </pc:graphicFrameChg>
      </pc:sldChg>
      <pc:sldChg chg="modSp mod">
        <pc:chgData name="Alessandro Carrega" userId="aad2c8b9-e6be-4150-b5bc-cbfa57d8782b" providerId="ADAL" clId="{F3966E39-2CCE-F14A-8D49-B8812BB0F00D}" dt="2022-12-15T13:40:47.658" v="1360" actId="20577"/>
        <pc:sldMkLst>
          <pc:docMk/>
          <pc:sldMk cId="330803652" sldId="401"/>
        </pc:sldMkLst>
        <pc:spChg chg="mod">
          <ac:chgData name="Alessandro Carrega" userId="aad2c8b9-e6be-4150-b5bc-cbfa57d8782b" providerId="ADAL" clId="{F3966E39-2CCE-F14A-8D49-B8812BB0F00D}" dt="2022-12-15T13:19:10.047" v="795" actId="948"/>
          <ac:spMkLst>
            <pc:docMk/>
            <pc:sldMk cId="330803652" sldId="40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0:47.658" v="1360" actId="20577"/>
          <ac:spMkLst>
            <pc:docMk/>
            <pc:sldMk cId="330803652" sldId="40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09:57.794" v="2006" actId="20577"/>
        <pc:sldMkLst>
          <pc:docMk/>
          <pc:sldMk cId="3865190836" sldId="402"/>
        </pc:sldMkLst>
        <pc:spChg chg="mod">
          <ac:chgData name="Alessandro Carrega" userId="aad2c8b9-e6be-4150-b5bc-cbfa57d8782b" providerId="ADAL" clId="{F3966E39-2CCE-F14A-8D49-B8812BB0F00D}" dt="2022-12-15T13:19:37.934" v="797" actId="948"/>
          <ac:spMkLst>
            <pc:docMk/>
            <pc:sldMk cId="3865190836" sldId="40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57.794" v="2006" actId="20577"/>
          <ac:spMkLst>
            <pc:docMk/>
            <pc:sldMk cId="3865190836" sldId="402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07.414" v="1629" actId="20577"/>
        <pc:sldMkLst>
          <pc:docMk/>
          <pc:sldMk cId="1872688564" sldId="403"/>
        </pc:sldMkLst>
        <pc:spChg chg="mod">
          <ac:chgData name="Alessandro Carrega" userId="aad2c8b9-e6be-4150-b5bc-cbfa57d8782b" providerId="ADAL" clId="{F3966E39-2CCE-F14A-8D49-B8812BB0F00D}" dt="2022-12-15T13:19:46.623" v="798" actId="948"/>
          <ac:spMkLst>
            <pc:docMk/>
            <pc:sldMk cId="1872688564" sldId="40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7.414" v="1629" actId="20577"/>
          <ac:spMkLst>
            <pc:docMk/>
            <pc:sldMk cId="1872688564" sldId="403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27.509" v="1576" actId="20577"/>
        <pc:sldMkLst>
          <pc:docMk/>
          <pc:sldMk cId="2057412759" sldId="404"/>
        </pc:sldMkLst>
        <pc:spChg chg="mod">
          <ac:chgData name="Alessandro Carrega" userId="aad2c8b9-e6be-4150-b5bc-cbfa57d8782b" providerId="ADAL" clId="{F3966E39-2CCE-F14A-8D49-B8812BB0F00D}" dt="2022-12-15T13:19:54.481" v="799" actId="948"/>
          <ac:spMkLst>
            <pc:docMk/>
            <pc:sldMk cId="2057412759" sldId="40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27.509" v="1576" actId="20577"/>
          <ac:spMkLst>
            <pc:docMk/>
            <pc:sldMk cId="2057412759" sldId="404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6:57.537" v="1522" actId="20577"/>
        <pc:sldMkLst>
          <pc:docMk/>
          <pc:sldMk cId="485584812" sldId="405"/>
        </pc:sldMkLst>
        <pc:spChg chg="mod">
          <ac:chgData name="Alessandro Carrega" userId="aad2c8b9-e6be-4150-b5bc-cbfa57d8782b" providerId="ADAL" clId="{F3966E39-2CCE-F14A-8D49-B8812BB0F00D}" dt="2022-12-15T13:20:17.185" v="803" actId="20577"/>
          <ac:spMkLst>
            <pc:docMk/>
            <pc:sldMk cId="485584812" sldId="40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6:57.537" v="1522" actId="20577"/>
          <ac:spMkLst>
            <pc:docMk/>
            <pc:sldMk cId="485584812" sldId="405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31.979" v="1577" actId="20577"/>
        <pc:sldMkLst>
          <pc:docMk/>
          <pc:sldMk cId="856677738" sldId="406"/>
        </pc:sldMkLst>
        <pc:spChg chg="mod">
          <ac:chgData name="Alessandro Carrega" userId="aad2c8b9-e6be-4150-b5bc-cbfa57d8782b" providerId="ADAL" clId="{F3966E39-2CCE-F14A-8D49-B8812BB0F00D}" dt="2022-12-15T13:20:29.416" v="806" actId="20577"/>
          <ac:spMkLst>
            <pc:docMk/>
            <pc:sldMk cId="856677738" sldId="40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31.979" v="1577" actId="20577"/>
          <ac:spMkLst>
            <pc:docMk/>
            <pc:sldMk cId="856677738" sldId="406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21.130" v="1635" actId="27636"/>
        <pc:sldMkLst>
          <pc:docMk/>
          <pc:sldMk cId="3561856682" sldId="407"/>
        </pc:sldMkLst>
        <pc:spChg chg="mod">
          <ac:chgData name="Alessandro Carrega" userId="aad2c8b9-e6be-4150-b5bc-cbfa57d8782b" providerId="ADAL" clId="{F3966E39-2CCE-F14A-8D49-B8812BB0F00D}" dt="2022-12-15T13:50:21.130" v="1635" actId="27636"/>
          <ac:spMkLst>
            <pc:docMk/>
            <pc:sldMk cId="3561856682" sldId="407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09:06.139" v="1977" actId="27636"/>
        <pc:sldMkLst>
          <pc:docMk/>
          <pc:sldMk cId="510643189" sldId="408"/>
        </pc:sldMkLst>
        <pc:spChg chg="mod">
          <ac:chgData name="Alessandro Carrega" userId="aad2c8b9-e6be-4150-b5bc-cbfa57d8782b" providerId="ADAL" clId="{F3966E39-2CCE-F14A-8D49-B8812BB0F00D}" dt="2022-12-15T13:20:54.258" v="807" actId="948"/>
          <ac:spMkLst>
            <pc:docMk/>
            <pc:sldMk cId="510643189" sldId="40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06.139" v="1977" actId="27636"/>
          <ac:spMkLst>
            <pc:docMk/>
            <pc:sldMk cId="510643189" sldId="408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10:57.532" v="2047" actId="20577"/>
        <pc:sldMkLst>
          <pc:docMk/>
          <pc:sldMk cId="410593598" sldId="409"/>
        </pc:sldMkLst>
        <pc:spChg chg="mod">
          <ac:chgData name="Alessandro Carrega" userId="aad2c8b9-e6be-4150-b5bc-cbfa57d8782b" providerId="ADAL" clId="{F3966E39-2CCE-F14A-8D49-B8812BB0F00D}" dt="2022-12-15T13:21:05.699" v="808" actId="948"/>
          <ac:spMkLst>
            <pc:docMk/>
            <pc:sldMk cId="410593598" sldId="40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57.532" v="2047" actId="20577"/>
          <ac:spMkLst>
            <pc:docMk/>
            <pc:sldMk cId="410593598" sldId="409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7:05.859" v="1527" actId="20577"/>
        <pc:sldMkLst>
          <pc:docMk/>
          <pc:sldMk cId="1881662862" sldId="410"/>
        </pc:sldMkLst>
        <pc:spChg chg="mod">
          <ac:chgData name="Alessandro Carrega" userId="aad2c8b9-e6be-4150-b5bc-cbfa57d8782b" providerId="ADAL" clId="{F3966E39-2CCE-F14A-8D49-B8812BB0F00D}" dt="2022-12-15T13:21:31.319" v="811" actId="948"/>
          <ac:spMkLst>
            <pc:docMk/>
            <pc:sldMk cId="1881662862" sldId="41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7:05.859" v="1527" actId="20577"/>
          <ac:spMkLst>
            <pc:docMk/>
            <pc:sldMk cId="1881662862" sldId="410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08.488" v="1630" actId="20577"/>
        <pc:sldMkLst>
          <pc:docMk/>
          <pc:sldMk cId="2015929144" sldId="411"/>
        </pc:sldMkLst>
        <pc:spChg chg="mod">
          <ac:chgData name="Alessandro Carrega" userId="aad2c8b9-e6be-4150-b5bc-cbfa57d8782b" providerId="ADAL" clId="{F3966E39-2CCE-F14A-8D49-B8812BB0F00D}" dt="2022-12-15T13:21:44.741" v="812" actId="948"/>
          <ac:spMkLst>
            <pc:docMk/>
            <pc:sldMk cId="2015929144" sldId="41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8.488" v="1630" actId="20577"/>
          <ac:spMkLst>
            <pc:docMk/>
            <pc:sldMk cId="2015929144" sldId="41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39.818" v="1580" actId="20577"/>
        <pc:sldMkLst>
          <pc:docMk/>
          <pc:sldMk cId="61725673" sldId="412"/>
        </pc:sldMkLst>
        <pc:spChg chg="mod">
          <ac:chgData name="Alessandro Carrega" userId="aad2c8b9-e6be-4150-b5bc-cbfa57d8782b" providerId="ADAL" clId="{F3966E39-2CCE-F14A-8D49-B8812BB0F00D}" dt="2022-12-15T13:21:56.253" v="813" actId="948"/>
          <ac:spMkLst>
            <pc:docMk/>
            <pc:sldMk cId="61725673" sldId="41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39.818" v="1580" actId="20577"/>
          <ac:spMkLst>
            <pc:docMk/>
            <pc:sldMk cId="61725673" sldId="41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03.529" v="1641" actId="20577"/>
        <pc:sldMkLst>
          <pc:docMk/>
          <pc:sldMk cId="4085117048" sldId="413"/>
        </pc:sldMkLst>
        <pc:spChg chg="mod">
          <ac:chgData name="Alessandro Carrega" userId="aad2c8b9-e6be-4150-b5bc-cbfa57d8782b" providerId="ADAL" clId="{F3966E39-2CCE-F14A-8D49-B8812BB0F00D}" dt="2022-12-15T13:51:03.529" v="1641" actId="20577"/>
          <ac:spMkLst>
            <pc:docMk/>
            <pc:sldMk cId="4085117048" sldId="41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0:02:59.950" v="285" actId="20577"/>
          <ac:spMkLst>
            <pc:docMk/>
            <pc:sldMk cId="4085117048" sldId="41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07.085" v="1643" actId="20577"/>
        <pc:sldMkLst>
          <pc:docMk/>
          <pc:sldMk cId="1529716807" sldId="414"/>
        </pc:sldMkLst>
        <pc:spChg chg="mod">
          <ac:chgData name="Alessandro Carrega" userId="aad2c8b9-e6be-4150-b5bc-cbfa57d8782b" providerId="ADAL" clId="{F3966E39-2CCE-F14A-8D49-B8812BB0F00D}" dt="2022-12-15T13:51:07.085" v="1643" actId="20577"/>
          <ac:spMkLst>
            <pc:docMk/>
            <pc:sldMk cId="1529716807" sldId="41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32.706" v="1607" actId="20577"/>
          <ac:spMkLst>
            <pc:docMk/>
            <pc:sldMk cId="1529716807" sldId="41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17.016" v="1987" actId="20577"/>
        <pc:sldMkLst>
          <pc:docMk/>
          <pc:sldMk cId="152919985" sldId="415"/>
        </pc:sldMkLst>
        <pc:spChg chg="mod">
          <ac:chgData name="Alessandro Carrega" userId="aad2c8b9-e6be-4150-b5bc-cbfa57d8782b" providerId="ADAL" clId="{F3966E39-2CCE-F14A-8D49-B8812BB0F00D}" dt="2022-12-15T13:51:21.910" v="1647" actId="20577"/>
          <ac:spMkLst>
            <pc:docMk/>
            <pc:sldMk cId="152919985" sldId="41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17.016" v="1987" actId="20577"/>
          <ac:spMkLst>
            <pc:docMk/>
            <pc:sldMk cId="152919985" sldId="41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1.869" v="2035" actId="20577"/>
        <pc:sldMkLst>
          <pc:docMk/>
          <pc:sldMk cId="3924381361" sldId="416"/>
        </pc:sldMkLst>
        <pc:spChg chg="mod">
          <ac:chgData name="Alessandro Carrega" userId="aad2c8b9-e6be-4150-b5bc-cbfa57d8782b" providerId="ADAL" clId="{F3966E39-2CCE-F14A-8D49-B8812BB0F00D}" dt="2022-12-15T13:51:27.524" v="1649" actId="20577"/>
          <ac:spMkLst>
            <pc:docMk/>
            <pc:sldMk cId="3924381361" sldId="41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1.869" v="2035" actId="20577"/>
          <ac:spMkLst>
            <pc:docMk/>
            <pc:sldMk cId="3924381361" sldId="41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21.200" v="1988" actId="20577"/>
        <pc:sldMkLst>
          <pc:docMk/>
          <pc:sldMk cId="1365989620" sldId="417"/>
        </pc:sldMkLst>
        <pc:spChg chg="mod">
          <ac:chgData name="Alessandro Carrega" userId="aad2c8b9-e6be-4150-b5bc-cbfa57d8782b" providerId="ADAL" clId="{F3966E39-2CCE-F14A-8D49-B8812BB0F00D}" dt="2022-12-15T13:51:31.487" v="1651" actId="20577"/>
          <ac:spMkLst>
            <pc:docMk/>
            <pc:sldMk cId="1365989620" sldId="41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21.200" v="1988" actId="20577"/>
          <ac:spMkLst>
            <pc:docMk/>
            <pc:sldMk cId="1365989620" sldId="417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3:32.907" v="1439" actId="2696"/>
        <pc:sldMkLst>
          <pc:docMk/>
          <pc:sldMk cId="328999276" sldId="418"/>
        </pc:sldMkLst>
        <pc:spChg chg="mod">
          <ac:chgData name="Alessandro Carrega" userId="aad2c8b9-e6be-4150-b5bc-cbfa57d8782b" providerId="ADAL" clId="{F3966E39-2CCE-F14A-8D49-B8812BB0F00D}" dt="2022-12-15T13:23:21.062" v="832" actId="948"/>
          <ac:spMkLst>
            <pc:docMk/>
            <pc:sldMk cId="328999276" sldId="41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3:25.145" v="1438" actId="20577"/>
          <ac:spMkLst>
            <pc:docMk/>
            <pc:sldMk cId="328999276" sldId="41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17.694" v="2019" actId="20577"/>
        <pc:sldMkLst>
          <pc:docMk/>
          <pc:sldMk cId="3888751983" sldId="419"/>
        </pc:sldMkLst>
        <pc:spChg chg="mod">
          <ac:chgData name="Alessandro Carrega" userId="aad2c8b9-e6be-4150-b5bc-cbfa57d8782b" providerId="ADAL" clId="{F3966E39-2CCE-F14A-8D49-B8812BB0F00D}" dt="2022-12-15T13:51:34.824" v="1653" actId="20577"/>
          <ac:spMkLst>
            <pc:docMk/>
            <pc:sldMk cId="3888751983" sldId="41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17.694" v="2019" actId="20577"/>
          <ac:spMkLst>
            <pc:docMk/>
            <pc:sldMk cId="3888751983" sldId="41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38.340" v="1659" actId="20577"/>
        <pc:sldMkLst>
          <pc:docMk/>
          <pc:sldMk cId="1057872353" sldId="420"/>
        </pc:sldMkLst>
        <pc:spChg chg="mod">
          <ac:chgData name="Alessandro Carrega" userId="aad2c8b9-e6be-4150-b5bc-cbfa57d8782b" providerId="ADAL" clId="{F3966E39-2CCE-F14A-8D49-B8812BB0F00D}" dt="2022-12-15T13:51:38.340" v="1659" actId="20577"/>
          <ac:spMkLst>
            <pc:docMk/>
            <pc:sldMk cId="1057872353" sldId="42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9.572" v="1631" actId="20577"/>
          <ac:spMkLst>
            <pc:docMk/>
            <pc:sldMk cId="1057872353" sldId="420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53.533" v="1474" actId="2696"/>
        <pc:sldMkLst>
          <pc:docMk/>
          <pc:sldMk cId="3343253376" sldId="421"/>
        </pc:sldMkLst>
        <pc:spChg chg="mod">
          <ac:chgData name="Alessandro Carrega" userId="aad2c8b9-e6be-4150-b5bc-cbfa57d8782b" providerId="ADAL" clId="{F3966E39-2CCE-F14A-8D49-B8812BB0F00D}" dt="2022-12-15T13:44:09.719" v="1465" actId="20577"/>
          <ac:spMkLst>
            <pc:docMk/>
            <pc:sldMk cId="3343253376" sldId="42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16.253" v="1467" actId="20577"/>
          <ac:spMkLst>
            <pc:docMk/>
            <pc:sldMk cId="3343253376" sldId="42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45.993" v="1472" actId="2696"/>
        <pc:sldMkLst>
          <pc:docMk/>
          <pc:sldMk cId="1572240011" sldId="422"/>
        </pc:sldMkLst>
        <pc:spChg chg="mod">
          <ac:chgData name="Alessandro Carrega" userId="aad2c8b9-e6be-4150-b5bc-cbfa57d8782b" providerId="ADAL" clId="{F3966E39-2CCE-F14A-8D49-B8812BB0F00D}" dt="2022-12-15T13:24:21.364" v="845" actId="948"/>
          <ac:spMkLst>
            <pc:docMk/>
            <pc:sldMk cId="1572240011" sldId="42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22.993" v="1470" actId="20577"/>
          <ac:spMkLst>
            <pc:docMk/>
            <pc:sldMk cId="1572240011" sldId="422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46.819" v="1473" actId="2696"/>
        <pc:sldMkLst>
          <pc:docMk/>
          <pc:sldMk cId="4241077161" sldId="423"/>
        </pc:sldMkLst>
        <pc:spChg chg="mod">
          <ac:chgData name="Alessandro Carrega" userId="aad2c8b9-e6be-4150-b5bc-cbfa57d8782b" providerId="ADAL" clId="{F3966E39-2CCE-F14A-8D49-B8812BB0F00D}" dt="2022-12-15T13:24:40.348" v="850" actId="948"/>
          <ac:spMkLst>
            <pc:docMk/>
            <pc:sldMk cId="4241077161" sldId="42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24.925" v="1471" actId="20577"/>
          <ac:spMkLst>
            <pc:docMk/>
            <pc:sldMk cId="4241077161" sldId="42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9.531" v="2039" actId="20577"/>
        <pc:sldMkLst>
          <pc:docMk/>
          <pc:sldMk cId="4124215805" sldId="424"/>
        </pc:sldMkLst>
        <pc:spChg chg="mod">
          <ac:chgData name="Alessandro Carrega" userId="aad2c8b9-e6be-4150-b5bc-cbfa57d8782b" providerId="ADAL" clId="{F3966E39-2CCE-F14A-8D49-B8812BB0F00D}" dt="2022-12-15T13:45:03.234" v="1479" actId="20577"/>
          <ac:spMkLst>
            <pc:docMk/>
            <pc:sldMk cId="4124215805" sldId="42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9.531" v="2039" actId="20577"/>
          <ac:spMkLst>
            <pc:docMk/>
            <pc:sldMk cId="4124215805" sldId="42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32.896" v="1995" actId="20577"/>
        <pc:sldMkLst>
          <pc:docMk/>
          <pc:sldMk cId="3912143676" sldId="425"/>
        </pc:sldMkLst>
        <pc:spChg chg="mod">
          <ac:chgData name="Alessandro Carrega" userId="aad2c8b9-e6be-4150-b5bc-cbfa57d8782b" providerId="ADAL" clId="{F3966E39-2CCE-F14A-8D49-B8812BB0F00D}" dt="2022-12-15T13:51:45.584" v="1661" actId="20577"/>
          <ac:spMkLst>
            <pc:docMk/>
            <pc:sldMk cId="3912143676" sldId="42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32.896" v="1995" actId="20577"/>
          <ac:spMkLst>
            <pc:docMk/>
            <pc:sldMk cId="3912143676" sldId="42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26.430" v="2033" actId="20577"/>
        <pc:sldMkLst>
          <pc:docMk/>
          <pc:sldMk cId="2683268926" sldId="426"/>
        </pc:sldMkLst>
        <pc:spChg chg="mod">
          <ac:chgData name="Alessandro Carrega" userId="aad2c8b9-e6be-4150-b5bc-cbfa57d8782b" providerId="ADAL" clId="{F3966E39-2CCE-F14A-8D49-B8812BB0F00D}" dt="2022-12-15T13:51:49.032" v="1663" actId="20577"/>
          <ac:spMkLst>
            <pc:docMk/>
            <pc:sldMk cId="2683268926" sldId="42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26.430" v="2033" actId="20577"/>
          <ac:spMkLst>
            <pc:docMk/>
            <pc:sldMk cId="2683268926" sldId="42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37.263" v="1996" actId="20577"/>
        <pc:sldMkLst>
          <pc:docMk/>
          <pc:sldMk cId="1288493705" sldId="427"/>
        </pc:sldMkLst>
        <pc:spChg chg="mod">
          <ac:chgData name="Alessandro Carrega" userId="aad2c8b9-e6be-4150-b5bc-cbfa57d8782b" providerId="ADAL" clId="{F3966E39-2CCE-F14A-8D49-B8812BB0F00D}" dt="2022-12-15T13:51:56.107" v="1665" actId="20577"/>
          <ac:spMkLst>
            <pc:docMk/>
            <pc:sldMk cId="1288493705" sldId="42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37.263" v="1996" actId="20577"/>
          <ac:spMkLst>
            <pc:docMk/>
            <pc:sldMk cId="1288493705" sldId="42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7:57.595" v="1559" actId="20577"/>
        <pc:sldMkLst>
          <pc:docMk/>
          <pc:sldMk cId="781397667" sldId="428"/>
        </pc:sldMkLst>
        <pc:spChg chg="mod">
          <ac:chgData name="Alessandro Carrega" userId="aad2c8b9-e6be-4150-b5bc-cbfa57d8782b" providerId="ADAL" clId="{F3966E39-2CCE-F14A-8D49-B8812BB0F00D}" dt="2022-12-15T13:45:30.038" v="1490" actId="20577"/>
          <ac:spMkLst>
            <pc:docMk/>
            <pc:sldMk cId="781397667" sldId="42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7:57.595" v="1559" actId="20577"/>
          <ac:spMkLst>
            <pc:docMk/>
            <pc:sldMk cId="781397667" sldId="42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24.974" v="1638" actId="20577"/>
        <pc:sldMkLst>
          <pc:docMk/>
          <pc:sldMk cId="4017534190" sldId="429"/>
        </pc:sldMkLst>
        <pc:spChg chg="mod">
          <ac:chgData name="Alessandro Carrega" userId="aad2c8b9-e6be-4150-b5bc-cbfa57d8782b" providerId="ADAL" clId="{F3966E39-2CCE-F14A-8D49-B8812BB0F00D}" dt="2022-12-15T13:31:24.829" v="1106" actId="20577"/>
          <ac:spMkLst>
            <pc:docMk/>
            <pc:sldMk cId="4017534190" sldId="42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24.974" v="1638" actId="20577"/>
          <ac:spMkLst>
            <pc:docMk/>
            <pc:sldMk cId="4017534190" sldId="42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4.011" v="2036" actId="20577"/>
        <pc:sldMkLst>
          <pc:docMk/>
          <pc:sldMk cId="2841239310" sldId="430"/>
        </pc:sldMkLst>
        <pc:spChg chg="mod">
          <ac:chgData name="Alessandro Carrega" userId="aad2c8b9-e6be-4150-b5bc-cbfa57d8782b" providerId="ADAL" clId="{F3966E39-2CCE-F14A-8D49-B8812BB0F00D}" dt="2022-12-15T13:31:13.738" v="1101" actId="20577"/>
          <ac:spMkLst>
            <pc:docMk/>
            <pc:sldMk cId="2841239310" sldId="43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4.011" v="2036" actId="20577"/>
          <ac:spMkLst>
            <pc:docMk/>
            <pc:sldMk cId="2841239310" sldId="430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51.181" v="1625" actId="20577"/>
        <pc:sldMkLst>
          <pc:docMk/>
          <pc:sldMk cId="3988935943" sldId="431"/>
        </pc:sldMkLst>
        <pc:spChg chg="mod">
          <ac:chgData name="Alessandro Carrega" userId="aad2c8b9-e6be-4150-b5bc-cbfa57d8782b" providerId="ADAL" clId="{F3966E39-2CCE-F14A-8D49-B8812BB0F00D}" dt="2022-12-15T13:31:08.937" v="1098" actId="20577"/>
          <ac:spMkLst>
            <pc:docMk/>
            <pc:sldMk cId="3988935943" sldId="43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1.181" v="1625" actId="20577"/>
          <ac:spMkLst>
            <pc:docMk/>
            <pc:sldMk cId="3988935943" sldId="431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19.992" v="1633" actId="20577"/>
        <pc:sldMkLst>
          <pc:docMk/>
          <pc:sldMk cId="2248079700" sldId="432"/>
        </pc:sldMkLst>
        <pc:spChg chg="mod">
          <ac:chgData name="Alessandro Carrega" userId="aad2c8b9-e6be-4150-b5bc-cbfa57d8782b" providerId="ADAL" clId="{F3966E39-2CCE-F14A-8D49-B8812BB0F00D}" dt="2022-12-15T13:31:04.012" v="1095" actId="20577"/>
          <ac:spMkLst>
            <pc:docMk/>
            <pc:sldMk cId="2248079700" sldId="43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19.992" v="1633" actId="20577"/>
          <ac:spMkLst>
            <pc:docMk/>
            <pc:sldMk cId="2248079700" sldId="43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8:09.709" v="1566" actId="20577"/>
        <pc:sldMkLst>
          <pc:docMk/>
          <pc:sldMk cId="3029837176" sldId="433"/>
        </pc:sldMkLst>
        <pc:spChg chg="mod">
          <ac:chgData name="Alessandro Carrega" userId="aad2c8b9-e6be-4150-b5bc-cbfa57d8782b" providerId="ADAL" clId="{F3966E39-2CCE-F14A-8D49-B8812BB0F00D}" dt="2022-12-15T13:30:18.555" v="1046" actId="20577"/>
          <ac:spMkLst>
            <pc:docMk/>
            <pc:sldMk cId="3029837176" sldId="43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09.709" v="1566" actId="20577"/>
          <ac:spMkLst>
            <pc:docMk/>
            <pc:sldMk cId="3029837176" sldId="43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52.307" v="1626" actId="20577"/>
        <pc:sldMkLst>
          <pc:docMk/>
          <pc:sldMk cId="3731924672" sldId="434"/>
        </pc:sldMkLst>
        <pc:spChg chg="mod">
          <ac:chgData name="Alessandro Carrega" userId="aad2c8b9-e6be-4150-b5bc-cbfa57d8782b" providerId="ADAL" clId="{F3966E39-2CCE-F14A-8D49-B8812BB0F00D}" dt="2022-12-15T13:35:13.509" v="1196" actId="20577"/>
          <ac:spMkLst>
            <pc:docMk/>
            <pc:sldMk cId="3731924672" sldId="43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2.307" v="1626" actId="20577"/>
          <ac:spMkLst>
            <pc:docMk/>
            <pc:sldMk cId="3731924672" sldId="43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47.783" v="2003" actId="20577"/>
        <pc:sldMkLst>
          <pc:docMk/>
          <pc:sldMk cId="3019409333" sldId="435"/>
        </pc:sldMkLst>
        <pc:spChg chg="mod">
          <ac:chgData name="Alessandro Carrega" userId="aad2c8b9-e6be-4150-b5bc-cbfa57d8782b" providerId="ADAL" clId="{F3966E39-2CCE-F14A-8D49-B8812BB0F00D}" dt="2022-12-15T13:35:09.482" v="1194" actId="20577"/>
          <ac:spMkLst>
            <pc:docMk/>
            <pc:sldMk cId="3019409333" sldId="43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47.783" v="2003" actId="20577"/>
          <ac:spMkLst>
            <pc:docMk/>
            <pc:sldMk cId="3019409333" sldId="435"/>
            <ac:spMk id="3" creationId="{FBAAC3F7-DCE4-4BCC-A386-60E60DA1F366}"/>
          </ac:spMkLst>
        </pc:spChg>
      </pc:sldChg>
      <pc:sldChg chg="new del">
        <pc:chgData name="Alessandro Carrega" userId="aad2c8b9-e6be-4150-b5bc-cbfa57d8782b" providerId="ADAL" clId="{F3966E39-2CCE-F14A-8D49-B8812BB0F00D}" dt="2022-12-15T13:35:28.650" v="1198" actId="680"/>
        <pc:sldMkLst>
          <pc:docMk/>
          <pc:sldMk cId="1972765005" sldId="436"/>
        </pc:sldMkLst>
      </pc:sldChg>
      <pc:sldChg chg="modSp add mod">
        <pc:chgData name="Alessandro Carrega" userId="aad2c8b9-e6be-4150-b5bc-cbfa57d8782b" providerId="ADAL" clId="{F3966E39-2CCE-F14A-8D49-B8812BB0F00D}" dt="2022-12-15T13:49:53.731" v="1627" actId="20577"/>
        <pc:sldMkLst>
          <pc:docMk/>
          <pc:sldMk cId="2756266419" sldId="436"/>
        </pc:sldMkLst>
        <pc:spChg chg="mod">
          <ac:chgData name="Alessandro Carrega" userId="aad2c8b9-e6be-4150-b5bc-cbfa57d8782b" providerId="ADAL" clId="{F3966E39-2CCE-F14A-8D49-B8812BB0F00D}" dt="2022-12-15T13:35:41.152" v="1201" actId="20577"/>
          <ac:spMkLst>
            <pc:docMk/>
            <pc:sldMk cId="2756266419" sldId="43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3.731" v="1627" actId="20577"/>
          <ac:spMkLst>
            <pc:docMk/>
            <pc:sldMk cId="2756266419" sldId="43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23.615" v="1637" actId="20577"/>
        <pc:sldMkLst>
          <pc:docMk/>
          <pc:sldMk cId="1318092451" sldId="437"/>
        </pc:sldMkLst>
        <pc:spChg chg="mod">
          <ac:chgData name="Alessandro Carrega" userId="aad2c8b9-e6be-4150-b5bc-cbfa57d8782b" providerId="ADAL" clId="{F3966E39-2CCE-F14A-8D49-B8812BB0F00D}" dt="2022-12-15T13:36:36.172" v="1226" actId="20577"/>
          <ac:spMkLst>
            <pc:docMk/>
            <pc:sldMk cId="1318092451" sldId="43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23.615" v="1637" actId="20577"/>
          <ac:spMkLst>
            <pc:docMk/>
            <pc:sldMk cId="1318092451" sldId="43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26.748" v="1602" actId="20577"/>
        <pc:sldMkLst>
          <pc:docMk/>
          <pc:sldMk cId="2261224691" sldId="438"/>
        </pc:sldMkLst>
        <pc:spChg chg="mod">
          <ac:chgData name="Alessandro Carrega" userId="aad2c8b9-e6be-4150-b5bc-cbfa57d8782b" providerId="ADAL" clId="{F3966E39-2CCE-F14A-8D49-B8812BB0F00D}" dt="2022-12-15T13:37:41.114" v="1253" actId="20577"/>
          <ac:spMkLst>
            <pc:docMk/>
            <pc:sldMk cId="2261224691" sldId="43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26.748" v="1602" actId="20577"/>
          <ac:spMkLst>
            <pc:docMk/>
            <pc:sldMk cId="2261224691" sldId="43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29.728" v="2034" actId="20577"/>
        <pc:sldMkLst>
          <pc:docMk/>
          <pc:sldMk cId="2364390259" sldId="439"/>
        </pc:sldMkLst>
        <pc:spChg chg="mod">
          <ac:chgData name="Alessandro Carrega" userId="aad2c8b9-e6be-4150-b5bc-cbfa57d8782b" providerId="ADAL" clId="{F3966E39-2CCE-F14A-8D49-B8812BB0F00D}" dt="2022-12-15T13:38:36.711" v="1295" actId="20577"/>
          <ac:spMkLst>
            <pc:docMk/>
            <pc:sldMk cId="2364390259" sldId="43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29.728" v="2034" actId="20577"/>
          <ac:spMkLst>
            <pc:docMk/>
            <pc:sldMk cId="2364390259" sldId="439"/>
            <ac:spMk id="3" creationId="{FBAAC3F7-DCE4-4BCC-A386-60E60DA1F366}"/>
          </ac:spMkLst>
        </pc:spChg>
      </pc:sldChg>
      <pc:sldChg chg="new del">
        <pc:chgData name="Alessandro Carrega" userId="aad2c8b9-e6be-4150-b5bc-cbfa57d8782b" providerId="ADAL" clId="{F3966E39-2CCE-F14A-8D49-B8812BB0F00D}" dt="2022-12-15T13:45:57.909" v="1502" actId="680"/>
        <pc:sldMkLst>
          <pc:docMk/>
          <pc:sldMk cId="3597027779" sldId="440"/>
        </pc:sldMkLst>
      </pc:sldChg>
      <pc:sldChg chg="modSp add mod">
        <pc:chgData name="Alessandro Carrega" userId="aad2c8b9-e6be-4150-b5bc-cbfa57d8782b" providerId="ADAL" clId="{F3966E39-2CCE-F14A-8D49-B8812BB0F00D}" dt="2022-12-15T13:55:19.404" v="1743" actId="20577"/>
        <pc:sldMkLst>
          <pc:docMk/>
          <pc:sldMk cId="4270848761" sldId="440"/>
        </pc:sldMkLst>
        <pc:spChg chg="mod">
          <ac:chgData name="Alessandro Carrega" userId="aad2c8b9-e6be-4150-b5bc-cbfa57d8782b" providerId="ADAL" clId="{F3966E39-2CCE-F14A-8D49-B8812BB0F00D}" dt="2022-12-15T13:52:34.569" v="1672" actId="404"/>
          <ac:spMkLst>
            <pc:docMk/>
            <pc:sldMk cId="4270848761" sldId="44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5:19.404" v="1743" actId="20577"/>
          <ac:spMkLst>
            <pc:docMk/>
            <pc:sldMk cId="4270848761" sldId="440"/>
            <ac:spMk id="3" creationId="{FBAAC3F7-DCE4-4BCC-A386-60E60DA1F366}"/>
          </ac:spMkLst>
        </pc:spChg>
      </pc:sldChg>
      <pc:sldChg chg="addSp delSp modSp add mod modNotesTx">
        <pc:chgData name="Alessandro Carrega" userId="aad2c8b9-e6be-4150-b5bc-cbfa57d8782b" providerId="ADAL" clId="{F3966E39-2CCE-F14A-8D49-B8812BB0F00D}" dt="2022-12-15T13:58:51.207" v="1796" actId="21"/>
        <pc:sldMkLst>
          <pc:docMk/>
          <pc:sldMk cId="2092730754" sldId="441"/>
        </pc:sldMkLst>
        <pc:spChg chg="del mod">
          <ac:chgData name="Alessandro Carrega" userId="aad2c8b9-e6be-4150-b5bc-cbfa57d8782b" providerId="ADAL" clId="{F3966E39-2CCE-F14A-8D49-B8812BB0F00D}" dt="2022-12-15T13:57:47.620" v="1787"/>
          <ac:spMkLst>
            <pc:docMk/>
            <pc:sldMk cId="2092730754" sldId="441"/>
            <ac:spMk id="3" creationId="{FBAAC3F7-DCE4-4BCC-A386-60E60DA1F366}"/>
          </ac:spMkLst>
        </pc:spChg>
        <pc:picChg chg="add mod">
          <ac:chgData name="Alessandro Carrega" userId="aad2c8b9-e6be-4150-b5bc-cbfa57d8782b" providerId="ADAL" clId="{F3966E39-2CCE-F14A-8D49-B8812BB0F00D}" dt="2022-12-15T13:57:55.833" v="1791" actId="1076"/>
          <ac:picMkLst>
            <pc:docMk/>
            <pc:sldMk cId="2092730754" sldId="441"/>
            <ac:picMk id="4" creationId="{8C43B327-AD17-267E-8B7C-63C4C3FF9CDA}"/>
          </ac:picMkLst>
        </pc:picChg>
        <pc:picChg chg="add del">
          <ac:chgData name="Alessandro Carrega" userId="aad2c8b9-e6be-4150-b5bc-cbfa57d8782b" providerId="ADAL" clId="{F3966E39-2CCE-F14A-8D49-B8812BB0F00D}" dt="2022-12-15T13:58:51.207" v="1796" actId="21"/>
          <ac:picMkLst>
            <pc:docMk/>
            <pc:sldMk cId="2092730754" sldId="441"/>
            <ac:picMk id="5" creationId="{B2742371-1E2C-CDFB-94F0-491D0A79248F}"/>
          </ac:picMkLst>
        </pc:picChg>
      </pc:sldChg>
      <pc:sldChg chg="new del">
        <pc:chgData name="Alessandro Carrega" userId="aad2c8b9-e6be-4150-b5bc-cbfa57d8782b" providerId="ADAL" clId="{F3966E39-2CCE-F14A-8D49-B8812BB0F00D}" dt="2022-12-15T13:55:29.560" v="1745" actId="680"/>
        <pc:sldMkLst>
          <pc:docMk/>
          <pc:sldMk cId="2322704540" sldId="441"/>
        </pc:sldMkLst>
      </pc:sldChg>
      <pc:sldChg chg="addSp delSp modSp add mod">
        <pc:chgData name="Alessandro Carrega" userId="aad2c8b9-e6be-4150-b5bc-cbfa57d8782b" providerId="ADAL" clId="{F3966E39-2CCE-F14A-8D49-B8812BB0F00D}" dt="2022-12-15T14:00:23.139" v="1815"/>
        <pc:sldMkLst>
          <pc:docMk/>
          <pc:sldMk cId="2098159173" sldId="442"/>
        </pc:sldMkLst>
        <pc:spChg chg="add del mod">
          <ac:chgData name="Alessandro Carrega" userId="aad2c8b9-e6be-4150-b5bc-cbfa57d8782b" providerId="ADAL" clId="{F3966E39-2CCE-F14A-8D49-B8812BB0F00D}" dt="2022-12-15T13:58:27.583" v="1794"/>
          <ac:spMkLst>
            <pc:docMk/>
            <pc:sldMk cId="2098159173" sldId="442"/>
            <ac:spMk id="5" creationId="{139E587D-5E49-7275-72EA-BAC127FBCA5B}"/>
          </ac:spMkLst>
        </pc:spChg>
        <pc:spChg chg="add del mod">
          <ac:chgData name="Alessandro Carrega" userId="aad2c8b9-e6be-4150-b5bc-cbfa57d8782b" providerId="ADAL" clId="{F3966E39-2CCE-F14A-8D49-B8812BB0F00D}" dt="2022-12-15T14:00:23.139" v="1815"/>
          <ac:spMkLst>
            <pc:docMk/>
            <pc:sldMk cId="2098159173" sldId="442"/>
            <ac:spMk id="8" creationId="{A8B7EAAA-E7EB-AE9F-2DD6-61AF8000C034}"/>
          </ac:spMkLst>
        </pc:spChg>
        <pc:picChg chg="del">
          <ac:chgData name="Alessandro Carrega" userId="aad2c8b9-e6be-4150-b5bc-cbfa57d8782b" providerId="ADAL" clId="{F3966E39-2CCE-F14A-8D49-B8812BB0F00D}" dt="2022-12-15T13:58:06.612" v="1793" actId="478"/>
          <ac:picMkLst>
            <pc:docMk/>
            <pc:sldMk cId="2098159173" sldId="442"/>
            <ac:picMk id="4" creationId="{8C43B327-AD17-267E-8B7C-63C4C3FF9CDA}"/>
          </ac:picMkLst>
        </pc:picChg>
        <pc:picChg chg="add mod modCrop">
          <ac:chgData name="Alessandro Carrega" userId="aad2c8b9-e6be-4150-b5bc-cbfa57d8782b" providerId="ADAL" clId="{F3966E39-2CCE-F14A-8D49-B8812BB0F00D}" dt="2022-12-15T14:00:10.180" v="1809" actId="1076"/>
          <ac:picMkLst>
            <pc:docMk/>
            <pc:sldMk cId="2098159173" sldId="442"/>
            <ac:picMk id="6" creationId="{4C3B4C59-2CCE-5421-AE37-B5B86AD478B0}"/>
          </ac:picMkLst>
        </pc:picChg>
        <pc:picChg chg="add mod modCrop">
          <ac:chgData name="Alessandro Carrega" userId="aad2c8b9-e6be-4150-b5bc-cbfa57d8782b" providerId="ADAL" clId="{F3966E39-2CCE-F14A-8D49-B8812BB0F00D}" dt="2022-12-15T14:00:21.131" v="1813" actId="1076"/>
          <ac:picMkLst>
            <pc:docMk/>
            <pc:sldMk cId="2098159173" sldId="442"/>
            <ac:picMk id="7" creationId="{62E22482-3208-1A1C-1696-40BEBA87CA4B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1:14.566" v="1825" actId="1036"/>
        <pc:sldMkLst>
          <pc:docMk/>
          <pc:sldMk cId="3461855624" sldId="443"/>
        </pc:sldMkLst>
        <pc:spChg chg="add del mod">
          <ac:chgData name="Alessandro Carrega" userId="aad2c8b9-e6be-4150-b5bc-cbfa57d8782b" providerId="ADAL" clId="{F3966E39-2CCE-F14A-8D49-B8812BB0F00D}" dt="2022-12-15T14:00:58.181" v="1820"/>
          <ac:spMkLst>
            <pc:docMk/>
            <pc:sldMk cId="3461855624" sldId="443"/>
            <ac:spMk id="4" creationId="{0E40F579-3CBD-256E-319C-0F205756F813}"/>
          </ac:spMkLst>
        </pc:spChg>
        <pc:picChg chg="add del">
          <ac:chgData name="Alessandro Carrega" userId="aad2c8b9-e6be-4150-b5bc-cbfa57d8782b" providerId="ADAL" clId="{F3966E39-2CCE-F14A-8D49-B8812BB0F00D}" dt="2022-12-15T14:00:52.737" v="1819" actId="21"/>
          <ac:picMkLst>
            <pc:docMk/>
            <pc:sldMk cId="3461855624" sldId="443"/>
            <ac:picMk id="5" creationId="{DE6D2A21-9D15-BE81-2161-CD2D7F2E5CB0}"/>
          </ac:picMkLst>
        </pc:picChg>
        <pc:picChg chg="del">
          <ac:chgData name="Alessandro Carrega" userId="aad2c8b9-e6be-4150-b5bc-cbfa57d8782b" providerId="ADAL" clId="{F3966E39-2CCE-F14A-8D49-B8812BB0F00D}" dt="2022-12-15T14:00:49.400" v="1817" actId="478"/>
          <ac:picMkLst>
            <pc:docMk/>
            <pc:sldMk cId="3461855624" sldId="443"/>
            <ac:picMk id="6" creationId="{4C3B4C59-2CCE-5421-AE37-B5B86AD478B0}"/>
          </ac:picMkLst>
        </pc:picChg>
        <pc:picChg chg="add mod">
          <ac:chgData name="Alessandro Carrega" userId="aad2c8b9-e6be-4150-b5bc-cbfa57d8782b" providerId="ADAL" clId="{F3966E39-2CCE-F14A-8D49-B8812BB0F00D}" dt="2022-12-15T14:01:14.566" v="1825" actId="1036"/>
          <ac:picMkLst>
            <pc:docMk/>
            <pc:sldMk cId="3461855624" sldId="443"/>
            <ac:picMk id="8" creationId="{411B7980-7E67-BAE2-F844-03C46B87136C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1:51.984" v="1836" actId="1036"/>
        <pc:sldMkLst>
          <pc:docMk/>
          <pc:sldMk cId="3973267058" sldId="444"/>
        </pc:sldMkLst>
        <pc:spChg chg="add del mod">
          <ac:chgData name="Alessandro Carrega" userId="aad2c8b9-e6be-4150-b5bc-cbfa57d8782b" providerId="ADAL" clId="{F3966E39-2CCE-F14A-8D49-B8812BB0F00D}" dt="2022-12-15T14:01:37.903" v="1828"/>
          <ac:spMkLst>
            <pc:docMk/>
            <pc:sldMk cId="3973267058" sldId="444"/>
            <ac:spMk id="4" creationId="{EEB8B131-B336-98CB-CFF5-352C83911A70}"/>
          </ac:spMkLst>
        </pc:spChg>
        <pc:picChg chg="add mod">
          <ac:chgData name="Alessandro Carrega" userId="aad2c8b9-e6be-4150-b5bc-cbfa57d8782b" providerId="ADAL" clId="{F3966E39-2CCE-F14A-8D49-B8812BB0F00D}" dt="2022-12-15T14:01:51.984" v="1836" actId="1036"/>
          <ac:picMkLst>
            <pc:docMk/>
            <pc:sldMk cId="3973267058" sldId="444"/>
            <ac:picMk id="5" creationId="{AC946806-55F7-0D05-5D18-90FC9496C891}"/>
          </ac:picMkLst>
        </pc:picChg>
        <pc:picChg chg="del">
          <ac:chgData name="Alessandro Carrega" userId="aad2c8b9-e6be-4150-b5bc-cbfa57d8782b" providerId="ADAL" clId="{F3966E39-2CCE-F14A-8D49-B8812BB0F00D}" dt="2022-12-15T14:01:35.779" v="1827" actId="478"/>
          <ac:picMkLst>
            <pc:docMk/>
            <pc:sldMk cId="3973267058" sldId="444"/>
            <ac:picMk id="8" creationId="{411B7980-7E67-BAE2-F844-03C46B87136C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2:32.051" v="1842" actId="20577"/>
        <pc:sldMkLst>
          <pc:docMk/>
          <pc:sldMk cId="1938478934" sldId="445"/>
        </pc:sldMkLst>
        <pc:spChg chg="mod">
          <ac:chgData name="Alessandro Carrega" userId="aad2c8b9-e6be-4150-b5bc-cbfa57d8782b" providerId="ADAL" clId="{F3966E39-2CCE-F14A-8D49-B8812BB0F00D}" dt="2022-12-15T14:02:32.051" v="1842" actId="20577"/>
          <ac:spMkLst>
            <pc:docMk/>
            <pc:sldMk cId="1938478934" sldId="445"/>
            <ac:spMk id="2" creationId="{9D3F2486-F29B-F628-0912-9DAC0092F965}"/>
          </ac:spMkLst>
        </pc:spChg>
        <pc:spChg chg="add del mod">
          <ac:chgData name="Alessandro Carrega" userId="aad2c8b9-e6be-4150-b5bc-cbfa57d8782b" providerId="ADAL" clId="{F3966E39-2CCE-F14A-8D49-B8812BB0F00D}" dt="2022-12-15T14:02:12.547" v="1839"/>
          <ac:spMkLst>
            <pc:docMk/>
            <pc:sldMk cId="1938478934" sldId="445"/>
            <ac:spMk id="4" creationId="{BC05E8BB-454C-EFBB-3FE7-D1ED5C601180}"/>
          </ac:spMkLst>
        </pc:spChg>
        <pc:picChg chg="del">
          <ac:chgData name="Alessandro Carrega" userId="aad2c8b9-e6be-4150-b5bc-cbfa57d8782b" providerId="ADAL" clId="{F3966E39-2CCE-F14A-8D49-B8812BB0F00D}" dt="2022-12-15T14:02:11.078" v="1838" actId="478"/>
          <ac:picMkLst>
            <pc:docMk/>
            <pc:sldMk cId="1938478934" sldId="445"/>
            <ac:picMk id="5" creationId="{AC946806-55F7-0D05-5D18-90FC9496C891}"/>
          </ac:picMkLst>
        </pc:picChg>
        <pc:picChg chg="add mod">
          <ac:chgData name="Alessandro Carrega" userId="aad2c8b9-e6be-4150-b5bc-cbfa57d8782b" providerId="ADAL" clId="{F3966E39-2CCE-F14A-8D49-B8812BB0F00D}" dt="2022-12-15T14:02:22.025" v="1841" actId="14100"/>
          <ac:picMkLst>
            <pc:docMk/>
            <pc:sldMk cId="1938478934" sldId="445"/>
            <ac:picMk id="6" creationId="{9C8FFAC6-780E-C671-5E89-3AA9BF13F097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8:29.945" v="1954" actId="20577"/>
        <pc:sldMkLst>
          <pc:docMk/>
          <pc:sldMk cId="1422141398" sldId="446"/>
        </pc:sldMkLst>
        <pc:spChg chg="add mod">
          <ac:chgData name="Alessandro Carrega" userId="aad2c8b9-e6be-4150-b5bc-cbfa57d8782b" providerId="ADAL" clId="{F3966E39-2CCE-F14A-8D49-B8812BB0F00D}" dt="2022-12-15T14:08:29.945" v="1954" actId="20577"/>
          <ac:spMkLst>
            <pc:docMk/>
            <pc:sldMk cId="1422141398" sldId="446"/>
            <ac:spMk id="4" creationId="{799385AC-3BC8-046E-9362-3C8D61531526}"/>
          </ac:spMkLst>
        </pc:spChg>
        <pc:picChg chg="del">
          <ac:chgData name="Alessandro Carrega" userId="aad2c8b9-e6be-4150-b5bc-cbfa57d8782b" providerId="ADAL" clId="{F3966E39-2CCE-F14A-8D49-B8812BB0F00D}" dt="2022-12-15T14:02:55.772" v="1844" actId="478"/>
          <ac:picMkLst>
            <pc:docMk/>
            <pc:sldMk cId="1422141398" sldId="446"/>
            <ac:picMk id="6" creationId="{9C8FFAC6-780E-C671-5E89-3AA9BF13F097}"/>
          </ac:picMkLst>
        </pc:picChg>
        <pc:picChg chg="del">
          <ac:chgData name="Alessandro Carrega" userId="aad2c8b9-e6be-4150-b5bc-cbfa57d8782b" providerId="ADAL" clId="{F3966E39-2CCE-F14A-8D49-B8812BB0F00D}" dt="2022-12-15T14:03:00.263" v="1845" actId="478"/>
          <ac:picMkLst>
            <pc:docMk/>
            <pc:sldMk cId="1422141398" sldId="446"/>
            <ac:picMk id="7" creationId="{62E22482-3208-1A1C-1696-40BEBA87CA4B}"/>
          </ac:picMkLst>
        </pc:picChg>
      </pc:sldChg>
      <pc:sldChg chg="modSp add mod modNotesTx">
        <pc:chgData name="Alessandro Carrega" userId="aad2c8b9-e6be-4150-b5bc-cbfa57d8782b" providerId="ADAL" clId="{F3966E39-2CCE-F14A-8D49-B8812BB0F00D}" dt="2022-12-15T14:06:44.527" v="1921" actId="20577"/>
        <pc:sldMkLst>
          <pc:docMk/>
          <pc:sldMk cId="2271214188" sldId="447"/>
        </pc:sldMkLst>
        <pc:spChg chg="mod">
          <ac:chgData name="Alessandro Carrega" userId="aad2c8b9-e6be-4150-b5bc-cbfa57d8782b" providerId="ADAL" clId="{F3966E39-2CCE-F14A-8D49-B8812BB0F00D}" dt="2022-12-15T14:06:33.981" v="1918" actId="20577"/>
          <ac:spMkLst>
            <pc:docMk/>
            <pc:sldMk cId="2271214188" sldId="447"/>
            <ac:spMk id="4" creationId="{799385AC-3BC8-046E-9362-3C8D61531526}"/>
          </ac:spMkLst>
        </pc:spChg>
      </pc:sldChg>
      <pc:sldChg chg="modSp add mod modNotesTx">
        <pc:chgData name="Alessandro Carrega" userId="aad2c8b9-e6be-4150-b5bc-cbfa57d8782b" providerId="ADAL" clId="{F3966E39-2CCE-F14A-8D49-B8812BB0F00D}" dt="2022-12-15T14:08:25.930" v="1951" actId="20577"/>
        <pc:sldMkLst>
          <pc:docMk/>
          <pc:sldMk cId="578393561" sldId="448"/>
        </pc:sldMkLst>
        <pc:spChg chg="mod">
          <ac:chgData name="Alessandro Carrega" userId="aad2c8b9-e6be-4150-b5bc-cbfa57d8782b" providerId="ADAL" clId="{F3966E39-2CCE-F14A-8D49-B8812BB0F00D}" dt="2022-12-15T14:08:25.930" v="1951" actId="20577"/>
          <ac:spMkLst>
            <pc:docMk/>
            <pc:sldMk cId="578393561" sldId="448"/>
            <ac:spMk id="4" creationId="{799385AC-3BC8-046E-9362-3C8D6153152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8:28.817" v="1953" actId="20577"/>
        <pc:sldMkLst>
          <pc:docMk/>
          <pc:sldMk cId="1011341178" sldId="449"/>
        </pc:sldMkLst>
        <pc:spChg chg="mod">
          <ac:chgData name="Alessandro Carrega" userId="aad2c8b9-e6be-4150-b5bc-cbfa57d8782b" providerId="ADAL" clId="{F3966E39-2CCE-F14A-8D49-B8812BB0F00D}" dt="2022-12-15T14:08:28.817" v="1953" actId="20577"/>
          <ac:spMkLst>
            <pc:docMk/>
            <pc:sldMk cId="1011341178" sldId="449"/>
            <ac:spMk id="4" creationId="{799385AC-3BC8-046E-9362-3C8D61531526}"/>
          </ac:spMkLst>
        </pc:spChg>
      </pc:sldChg>
      <pc:sldMasterChg chg="delSldLayout">
        <pc:chgData name="Alessandro Carrega" userId="aad2c8b9-e6be-4150-b5bc-cbfa57d8782b" providerId="ADAL" clId="{F3966E39-2CCE-F14A-8D49-B8812BB0F00D}" dt="2022-12-15T09:55:27.670" v="78" actId="2696"/>
        <pc:sldMasterMkLst>
          <pc:docMk/>
          <pc:sldMasterMk cId="4134384810" sldId="2147484408"/>
        </pc:sldMasterMkLst>
        <pc:sldLayoutChg chg="del">
          <pc:chgData name="Alessandro Carrega" userId="aad2c8b9-e6be-4150-b5bc-cbfa57d8782b" providerId="ADAL" clId="{F3966E39-2CCE-F14A-8D49-B8812BB0F00D}" dt="2022-12-15T09:55:27.663" v="76" actId="2696"/>
          <pc:sldLayoutMkLst>
            <pc:docMk/>
            <pc:sldMasterMk cId="4134384810" sldId="2147484408"/>
            <pc:sldLayoutMk cId="2693109052" sldId="2147484425"/>
          </pc:sldLayoutMkLst>
        </pc:sldLayoutChg>
        <pc:sldLayoutChg chg="del">
          <pc:chgData name="Alessandro Carrega" userId="aad2c8b9-e6be-4150-b5bc-cbfa57d8782b" providerId="ADAL" clId="{F3966E39-2CCE-F14A-8D49-B8812BB0F00D}" dt="2022-12-15T09:55:27.670" v="78" actId="2696"/>
          <pc:sldLayoutMkLst>
            <pc:docMk/>
            <pc:sldMasterMk cId="4134384810" sldId="2147484408"/>
            <pc:sldLayoutMk cId="2267397975" sldId="2147484426"/>
          </pc:sldLayoutMkLst>
        </pc:sldLayoutChg>
      </pc:sldMasterChg>
    </pc:docChg>
  </pc:docChgLst>
  <pc:docChgLst>
    <pc:chgData name="Alessandro Carrega" userId="aad2c8b9-e6be-4150-b5bc-cbfa57d8782b" providerId="ADAL" clId="{D4F3B8A6-9AE4-714B-A907-02A1A2FEF478}"/>
    <pc:docChg chg="undo custSel addSld delSld modSld sldOrd">
      <pc:chgData name="Alessandro Carrega" userId="aad2c8b9-e6be-4150-b5bc-cbfa57d8782b" providerId="ADAL" clId="{D4F3B8A6-9AE4-714B-A907-02A1A2FEF478}" dt="2022-12-22T20:47:27.539" v="762" actId="14100"/>
      <pc:docMkLst>
        <pc:docMk/>
      </pc:docMkLst>
      <pc:sldChg chg="delSp modSp del mod">
        <pc:chgData name="Alessandro Carrega" userId="aad2c8b9-e6be-4150-b5bc-cbfa57d8782b" providerId="ADAL" clId="{D4F3B8A6-9AE4-714B-A907-02A1A2FEF478}" dt="2022-12-22T13:12:00.670" v="70" actId="2696"/>
        <pc:sldMkLst>
          <pc:docMk/>
          <pc:sldMk cId="2252734524" sldId="383"/>
        </pc:sldMkLst>
        <pc:picChg chg="mod modCrop">
          <ac:chgData name="Alessandro Carrega" userId="aad2c8b9-e6be-4150-b5bc-cbfa57d8782b" providerId="ADAL" clId="{D4F3B8A6-9AE4-714B-A907-02A1A2FEF478}" dt="2022-12-22T13:09:56.862" v="23" actId="18131"/>
          <ac:picMkLst>
            <pc:docMk/>
            <pc:sldMk cId="2252734524" sldId="383"/>
            <ac:picMk id="4" creationId="{9B720FE4-01F5-FC15-897B-83F28A769874}"/>
          </ac:picMkLst>
        </pc:picChg>
        <pc:picChg chg="del">
          <ac:chgData name="Alessandro Carrega" userId="aad2c8b9-e6be-4150-b5bc-cbfa57d8782b" providerId="ADAL" clId="{D4F3B8A6-9AE4-714B-A907-02A1A2FEF478}" dt="2022-12-22T13:07:26.667" v="3" actId="478"/>
          <ac:picMkLst>
            <pc:docMk/>
            <pc:sldMk cId="2252734524" sldId="383"/>
            <ac:picMk id="5" creationId="{4D02D2BE-F10E-0B2A-ACE4-DBADB002FD1E}"/>
          </ac:picMkLst>
        </pc:picChg>
      </pc:sldChg>
      <pc:sldChg chg="delSp del mod">
        <pc:chgData name="Alessandro Carrega" userId="aad2c8b9-e6be-4150-b5bc-cbfa57d8782b" providerId="ADAL" clId="{D4F3B8A6-9AE4-714B-A907-02A1A2FEF478}" dt="2022-12-22T13:12:02.083" v="71" actId="2696"/>
        <pc:sldMkLst>
          <pc:docMk/>
          <pc:sldMk cId="809038994" sldId="384"/>
        </pc:sldMkLst>
        <pc:picChg chg="del">
          <ac:chgData name="Alessandro Carrega" userId="aad2c8b9-e6be-4150-b5bc-cbfa57d8782b" providerId="ADAL" clId="{D4F3B8A6-9AE4-714B-A907-02A1A2FEF478}" dt="2022-12-22T13:07:38.102" v="5" actId="478"/>
          <ac:picMkLst>
            <pc:docMk/>
            <pc:sldMk cId="809038994" sldId="384"/>
            <ac:picMk id="9" creationId="{7BE578A0-3C3B-B23C-BEE2-9E1C0BEA39BD}"/>
          </ac:picMkLst>
        </pc:picChg>
      </pc:sldChg>
      <pc:sldChg chg="addSp delSp modSp mod">
        <pc:chgData name="Alessandro Carrega" userId="aad2c8b9-e6be-4150-b5bc-cbfa57d8782b" providerId="ADAL" clId="{D4F3B8A6-9AE4-714B-A907-02A1A2FEF478}" dt="2022-12-22T20:42:55.859" v="677" actId="20577"/>
        <pc:sldMkLst>
          <pc:docMk/>
          <pc:sldMk cId="4112293821" sldId="386"/>
        </pc:sldMkLst>
        <pc:spChg chg="mod">
          <ac:chgData name="Alessandro Carrega" userId="aad2c8b9-e6be-4150-b5bc-cbfa57d8782b" providerId="ADAL" clId="{D4F3B8A6-9AE4-714B-A907-02A1A2FEF478}" dt="2022-12-22T20:42:55.859" v="677" actId="20577"/>
          <ac:spMkLst>
            <pc:docMk/>
            <pc:sldMk cId="4112293821" sldId="386"/>
            <ac:spMk id="2" creationId="{86FBF5D7-37A2-6492-6DED-0C8D3AE9C117}"/>
          </ac:spMkLst>
        </pc:spChg>
        <pc:picChg chg="del">
          <ac:chgData name="Alessandro Carrega" userId="aad2c8b9-e6be-4150-b5bc-cbfa57d8782b" providerId="ADAL" clId="{D4F3B8A6-9AE4-714B-A907-02A1A2FEF478}" dt="2022-12-22T13:12:06.298" v="74" actId="478"/>
          <ac:picMkLst>
            <pc:docMk/>
            <pc:sldMk cId="4112293821" sldId="386"/>
            <ac:picMk id="3" creationId="{55A015A8-2D6E-A336-9089-74D62E2D10E2}"/>
          </ac:picMkLst>
        </pc:picChg>
        <pc:picChg chg="del">
          <ac:chgData name="Alessandro Carrega" userId="aad2c8b9-e6be-4150-b5bc-cbfa57d8782b" providerId="ADAL" clId="{D4F3B8A6-9AE4-714B-A907-02A1A2FEF478}" dt="2022-12-22T13:07:47.329" v="8" actId="478"/>
          <ac:picMkLst>
            <pc:docMk/>
            <pc:sldMk cId="4112293821" sldId="386"/>
            <ac:picMk id="4" creationId="{0BF0689B-6EDC-303A-F3D3-2ADDF2C608A9}"/>
          </ac:picMkLst>
        </pc:picChg>
        <pc:picChg chg="add mod">
          <ac:chgData name="Alessandro Carrega" userId="aad2c8b9-e6be-4150-b5bc-cbfa57d8782b" providerId="ADAL" clId="{D4F3B8A6-9AE4-714B-A907-02A1A2FEF478}" dt="2022-12-22T16:09:59.580" v="428"/>
          <ac:picMkLst>
            <pc:docMk/>
            <pc:sldMk cId="4112293821" sldId="386"/>
            <ac:picMk id="5" creationId="{10656F67-C96C-160D-2A35-0EDAAB9B13DD}"/>
          </ac:picMkLst>
        </pc:picChg>
        <pc:picChg chg="add del mod">
          <ac:chgData name="Alessandro Carrega" userId="aad2c8b9-e6be-4150-b5bc-cbfa57d8782b" providerId="ADAL" clId="{D4F3B8A6-9AE4-714B-A907-02A1A2FEF478}" dt="2022-12-22T16:12:42.973" v="441" actId="478"/>
          <ac:picMkLst>
            <pc:docMk/>
            <pc:sldMk cId="4112293821" sldId="386"/>
            <ac:picMk id="6" creationId="{59DA6212-E48D-0885-E736-0327716F2055}"/>
          </ac:picMkLst>
        </pc:picChg>
        <pc:picChg chg="add mod">
          <ac:chgData name="Alessandro Carrega" userId="aad2c8b9-e6be-4150-b5bc-cbfa57d8782b" providerId="ADAL" clId="{D4F3B8A6-9AE4-714B-A907-02A1A2FEF478}" dt="2022-12-22T16:19:04.411" v="480" actId="1036"/>
          <ac:picMkLst>
            <pc:docMk/>
            <pc:sldMk cId="4112293821" sldId="386"/>
            <ac:picMk id="7" creationId="{A9D651CA-01B9-A837-0B76-5D89333D4549}"/>
          </ac:picMkLst>
        </pc:picChg>
        <pc:picChg chg="add del mod">
          <ac:chgData name="Alessandro Carrega" userId="aad2c8b9-e6be-4150-b5bc-cbfa57d8782b" providerId="ADAL" clId="{D4F3B8A6-9AE4-714B-A907-02A1A2FEF478}" dt="2022-12-22T16:12:53.649" v="446" actId="478"/>
          <ac:picMkLst>
            <pc:docMk/>
            <pc:sldMk cId="4112293821" sldId="386"/>
            <ac:picMk id="8" creationId="{61BF7336-E5A8-B75C-100D-BF872B87688C}"/>
          </ac:picMkLst>
        </pc:picChg>
      </pc:sldChg>
      <pc:sldChg chg="addSp delSp modSp add del mod">
        <pc:chgData name="Alessandro Carrega" userId="aad2c8b9-e6be-4150-b5bc-cbfa57d8782b" providerId="ADAL" clId="{D4F3B8A6-9AE4-714B-A907-02A1A2FEF478}" dt="2022-12-22T13:12:00.670" v="70" actId="2696"/>
        <pc:sldMkLst>
          <pc:docMk/>
          <pc:sldMk cId="402168077" sldId="387"/>
        </pc:sldMkLst>
        <pc:spChg chg="add del mod">
          <ac:chgData name="Alessandro Carrega" userId="aad2c8b9-e6be-4150-b5bc-cbfa57d8782b" providerId="ADAL" clId="{D4F3B8A6-9AE4-714B-A907-02A1A2FEF478}" dt="2022-12-22T13:07:22.958" v="2" actId="478"/>
          <ac:spMkLst>
            <pc:docMk/>
            <pc:sldMk cId="402168077" sldId="387"/>
            <ac:spMk id="6" creationId="{DC88A25F-8EB6-1F1C-AE27-399BBD2476F4}"/>
          </ac:spMkLst>
        </pc:spChg>
        <pc:picChg chg="del">
          <ac:chgData name="Alessandro Carrega" userId="aad2c8b9-e6be-4150-b5bc-cbfa57d8782b" providerId="ADAL" clId="{D4F3B8A6-9AE4-714B-A907-02A1A2FEF478}" dt="2022-12-22T13:07:19.747" v="1" actId="478"/>
          <ac:picMkLst>
            <pc:docMk/>
            <pc:sldMk cId="402168077" sldId="387"/>
            <ac:picMk id="4" creationId="{9B720FE4-01F5-FC15-897B-83F28A769874}"/>
          </ac:picMkLst>
        </pc:picChg>
        <pc:picChg chg="mod modCrop">
          <ac:chgData name="Alessandro Carrega" userId="aad2c8b9-e6be-4150-b5bc-cbfa57d8782b" providerId="ADAL" clId="{D4F3B8A6-9AE4-714B-A907-02A1A2FEF478}" dt="2022-12-22T13:10:40.489" v="30" actId="1076"/>
          <ac:picMkLst>
            <pc:docMk/>
            <pc:sldMk cId="402168077" sldId="387"/>
            <ac:picMk id="5" creationId="{4D02D2BE-F10E-0B2A-ACE4-DBADB002FD1E}"/>
          </ac:picMkLst>
        </pc:picChg>
      </pc:sldChg>
      <pc:sldChg chg="delSp add del mod">
        <pc:chgData name="Alessandro Carrega" userId="aad2c8b9-e6be-4150-b5bc-cbfa57d8782b" providerId="ADAL" clId="{D4F3B8A6-9AE4-714B-A907-02A1A2FEF478}" dt="2022-12-22T13:12:02.851" v="72" actId="2696"/>
        <pc:sldMkLst>
          <pc:docMk/>
          <pc:sldMk cId="777703728" sldId="388"/>
        </pc:sldMkLst>
        <pc:picChg chg="del">
          <ac:chgData name="Alessandro Carrega" userId="aad2c8b9-e6be-4150-b5bc-cbfa57d8782b" providerId="ADAL" clId="{D4F3B8A6-9AE4-714B-A907-02A1A2FEF478}" dt="2022-12-22T13:07:40.557" v="6" actId="478"/>
          <ac:picMkLst>
            <pc:docMk/>
            <pc:sldMk cId="777703728" sldId="388"/>
            <ac:picMk id="7" creationId="{9C9252B3-DB95-2AC2-F754-8014960DAFA3}"/>
          </ac:picMkLst>
        </pc:picChg>
      </pc:sldChg>
      <pc:sldChg chg="delSp add del mod">
        <pc:chgData name="Alessandro Carrega" userId="aad2c8b9-e6be-4150-b5bc-cbfa57d8782b" providerId="ADAL" clId="{D4F3B8A6-9AE4-714B-A907-02A1A2FEF478}" dt="2022-12-22T13:12:03.828" v="73" actId="2696"/>
        <pc:sldMkLst>
          <pc:docMk/>
          <pc:sldMk cId="2162580351" sldId="389"/>
        </pc:sldMkLst>
        <pc:picChg chg="del">
          <ac:chgData name="Alessandro Carrega" userId="aad2c8b9-e6be-4150-b5bc-cbfa57d8782b" providerId="ADAL" clId="{D4F3B8A6-9AE4-714B-A907-02A1A2FEF478}" dt="2022-12-22T13:07:49.515" v="9" actId="478"/>
          <ac:picMkLst>
            <pc:docMk/>
            <pc:sldMk cId="2162580351" sldId="389"/>
            <ac:picMk id="3" creationId="{55A015A8-2D6E-A336-9089-74D62E2D10E2}"/>
          </ac:picMkLst>
        </pc:picChg>
      </pc:sldChg>
      <pc:sldChg chg="addSp delSp modSp add mod ord">
        <pc:chgData name="Alessandro Carrega" userId="aad2c8b9-e6be-4150-b5bc-cbfa57d8782b" providerId="ADAL" clId="{D4F3B8A6-9AE4-714B-A907-02A1A2FEF478}" dt="2022-12-22T20:37:32.656" v="546" actId="20577"/>
        <pc:sldMkLst>
          <pc:docMk/>
          <pc:sldMk cId="3177512814" sldId="390"/>
        </pc:sldMkLst>
        <pc:spChg chg="mod">
          <ac:chgData name="Alessandro Carrega" userId="aad2c8b9-e6be-4150-b5bc-cbfa57d8782b" providerId="ADAL" clId="{D4F3B8A6-9AE4-714B-A907-02A1A2FEF478}" dt="2022-12-22T20:37:32.656" v="546" actId="20577"/>
          <ac:spMkLst>
            <pc:docMk/>
            <pc:sldMk cId="3177512814" sldId="390"/>
            <ac:spMk id="2" creationId="{86FBF5D7-37A2-6492-6DED-0C8D3AE9C117}"/>
          </ac:spMkLst>
        </pc:spChg>
        <pc:spChg chg="add del mod">
          <ac:chgData name="Alessandro Carrega" userId="aad2c8b9-e6be-4150-b5bc-cbfa57d8782b" providerId="ADAL" clId="{D4F3B8A6-9AE4-714B-A907-02A1A2FEF478}" dt="2022-12-22T13:14:48.948" v="75" actId="478"/>
          <ac:spMkLst>
            <pc:docMk/>
            <pc:sldMk cId="3177512814" sldId="390"/>
            <ac:spMk id="6" creationId="{0DD4C244-BE78-CA5D-6925-B5AE569A3F3C}"/>
          </ac:spMkLst>
        </pc:spChg>
        <pc:graphicFrameChg chg="add del modGraphic">
          <ac:chgData name="Alessandro Carrega" userId="aad2c8b9-e6be-4150-b5bc-cbfa57d8782b" providerId="ADAL" clId="{D4F3B8A6-9AE4-714B-A907-02A1A2FEF478}" dt="2022-12-22T13:11:53.922" v="68" actId="478"/>
          <ac:graphicFrameMkLst>
            <pc:docMk/>
            <pc:sldMk cId="3177512814" sldId="390"/>
            <ac:graphicFrameMk id="3" creationId="{57836D9A-AE42-9A08-D440-11C1622120F9}"/>
          </ac:graphicFrameMkLst>
        </pc:graphicFrameChg>
        <pc:picChg chg="del mod modCrop">
          <ac:chgData name="Alessandro Carrega" userId="aad2c8b9-e6be-4150-b5bc-cbfa57d8782b" providerId="ADAL" clId="{D4F3B8A6-9AE4-714B-A907-02A1A2FEF478}" dt="2022-12-22T13:11:56.188" v="69" actId="478"/>
          <ac:picMkLst>
            <pc:docMk/>
            <pc:sldMk cId="3177512814" sldId="390"/>
            <ac:picMk id="4" creationId="{9B720FE4-01F5-FC15-897B-83F28A769874}"/>
          </ac:picMkLst>
        </pc:picChg>
        <pc:picChg chg="add mod">
          <ac:chgData name="Alessandro Carrega" userId="aad2c8b9-e6be-4150-b5bc-cbfa57d8782b" providerId="ADAL" clId="{D4F3B8A6-9AE4-714B-A907-02A1A2FEF478}" dt="2022-12-22T13:22:11.899" v="262" actId="1036"/>
          <ac:picMkLst>
            <pc:docMk/>
            <pc:sldMk cId="3177512814" sldId="390"/>
            <ac:picMk id="7" creationId="{2C13E295-8F5F-B49C-9958-1BDEB9B20AA6}"/>
          </ac:picMkLst>
        </pc:picChg>
        <pc:picChg chg="add mod">
          <ac:chgData name="Alessandro Carrega" userId="aad2c8b9-e6be-4150-b5bc-cbfa57d8782b" providerId="ADAL" clId="{D4F3B8A6-9AE4-714B-A907-02A1A2FEF478}" dt="2022-12-22T13:22:11.899" v="262" actId="1036"/>
          <ac:picMkLst>
            <pc:docMk/>
            <pc:sldMk cId="3177512814" sldId="390"/>
            <ac:picMk id="8" creationId="{DE997FFA-2DEB-4B54-0BC2-C2BB875FCE23}"/>
          </ac:picMkLst>
        </pc:picChg>
        <pc:picChg chg="add del mod">
          <ac:chgData name="Alessandro Carrega" userId="aad2c8b9-e6be-4150-b5bc-cbfa57d8782b" providerId="ADAL" clId="{D4F3B8A6-9AE4-714B-A907-02A1A2FEF478}" dt="2022-12-22T13:21:55.872" v="240" actId="21"/>
          <ac:picMkLst>
            <pc:docMk/>
            <pc:sldMk cId="3177512814" sldId="390"/>
            <ac:picMk id="9" creationId="{766E048D-B260-9E2A-E324-89395E1DBE2F}"/>
          </ac:picMkLst>
        </pc:picChg>
        <pc:picChg chg="add mod">
          <ac:chgData name="Alessandro Carrega" userId="aad2c8b9-e6be-4150-b5bc-cbfa57d8782b" providerId="ADAL" clId="{D4F3B8A6-9AE4-714B-A907-02A1A2FEF478}" dt="2022-12-22T13:21:51.314" v="239"/>
          <ac:picMkLst>
            <pc:docMk/>
            <pc:sldMk cId="3177512814" sldId="390"/>
            <ac:picMk id="10" creationId="{02BF8F12-B8B9-E7E4-F5CD-E47F1A1A2D06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7:27.022" v="545" actId="20577"/>
        <pc:sldMkLst>
          <pc:docMk/>
          <pc:sldMk cId="2727500543" sldId="391"/>
        </pc:sldMkLst>
        <pc:spChg chg="mod">
          <ac:chgData name="Alessandro Carrega" userId="aad2c8b9-e6be-4150-b5bc-cbfa57d8782b" providerId="ADAL" clId="{D4F3B8A6-9AE4-714B-A907-02A1A2FEF478}" dt="2022-12-22T20:37:27.022" v="545" actId="20577"/>
          <ac:spMkLst>
            <pc:docMk/>
            <pc:sldMk cId="2727500543" sldId="391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3:21:39.059" v="237" actId="1076"/>
          <ac:picMkLst>
            <pc:docMk/>
            <pc:sldMk cId="2727500543" sldId="391"/>
            <ac:picMk id="3" creationId="{76889811-7FF0-9219-12CF-9E13D9206484}"/>
          </ac:picMkLst>
        </pc:picChg>
        <pc:picChg chg="add del mod">
          <ac:chgData name="Alessandro Carrega" userId="aad2c8b9-e6be-4150-b5bc-cbfa57d8782b" providerId="ADAL" clId="{D4F3B8A6-9AE4-714B-A907-02A1A2FEF478}" dt="2022-12-22T13:21:10.760" v="231" actId="21"/>
          <ac:picMkLst>
            <pc:docMk/>
            <pc:sldMk cId="2727500543" sldId="391"/>
            <ac:picMk id="4" creationId="{E8B09804-DDC8-63B7-CFDC-C5CFB7286107}"/>
          </ac:picMkLst>
        </pc:picChg>
        <pc:picChg chg="add del mod">
          <ac:chgData name="Alessandro Carrega" userId="aad2c8b9-e6be-4150-b5bc-cbfa57d8782b" providerId="ADAL" clId="{D4F3B8A6-9AE4-714B-A907-02A1A2FEF478}" dt="2022-12-22T13:20:57.725" v="229" actId="21"/>
          <ac:picMkLst>
            <pc:docMk/>
            <pc:sldMk cId="2727500543" sldId="391"/>
            <ac:picMk id="5" creationId="{AFA5B174-83AF-9321-9CDF-C99B2F689BEC}"/>
          </ac:picMkLst>
        </pc:picChg>
        <pc:picChg chg="add mod">
          <ac:chgData name="Alessandro Carrega" userId="aad2c8b9-e6be-4150-b5bc-cbfa57d8782b" providerId="ADAL" clId="{D4F3B8A6-9AE4-714B-A907-02A1A2FEF478}" dt="2022-12-22T13:20:53.709" v="227"/>
          <ac:picMkLst>
            <pc:docMk/>
            <pc:sldMk cId="2727500543" sldId="391"/>
            <ac:picMk id="6" creationId="{65360012-3979-92CD-2FE6-1970F2C11446}"/>
          </ac:picMkLst>
        </pc:picChg>
        <pc:picChg chg="del">
          <ac:chgData name="Alessandro Carrega" userId="aad2c8b9-e6be-4150-b5bc-cbfa57d8782b" providerId="ADAL" clId="{D4F3B8A6-9AE4-714B-A907-02A1A2FEF478}" dt="2022-12-22T13:16:30.901" v="91" actId="478"/>
          <ac:picMkLst>
            <pc:docMk/>
            <pc:sldMk cId="2727500543" sldId="391"/>
            <ac:picMk id="7" creationId="{2C13E295-8F5F-B49C-9958-1BDEB9B20AA6}"/>
          </ac:picMkLst>
        </pc:picChg>
        <pc:picChg chg="del">
          <ac:chgData name="Alessandro Carrega" userId="aad2c8b9-e6be-4150-b5bc-cbfa57d8782b" providerId="ADAL" clId="{D4F3B8A6-9AE4-714B-A907-02A1A2FEF478}" dt="2022-12-22T13:16:31.626" v="92" actId="478"/>
          <ac:picMkLst>
            <pc:docMk/>
            <pc:sldMk cId="2727500543" sldId="391"/>
            <ac:picMk id="8" creationId="{DE997FFA-2DEB-4B54-0BC2-C2BB875FCE23}"/>
          </ac:picMkLst>
        </pc:picChg>
        <pc:picChg chg="del">
          <ac:chgData name="Alessandro Carrega" userId="aad2c8b9-e6be-4150-b5bc-cbfa57d8782b" providerId="ADAL" clId="{D4F3B8A6-9AE4-714B-A907-02A1A2FEF478}" dt="2022-12-22T13:16:34.525" v="93" actId="478"/>
          <ac:picMkLst>
            <pc:docMk/>
            <pc:sldMk cId="2727500543" sldId="391"/>
            <ac:picMk id="9" creationId="{766E048D-B260-9E2A-E324-89395E1DBE2F}"/>
          </ac:picMkLst>
        </pc:picChg>
        <pc:picChg chg="add mod">
          <ac:chgData name="Alessandro Carrega" userId="aad2c8b9-e6be-4150-b5bc-cbfa57d8782b" providerId="ADAL" clId="{D4F3B8A6-9AE4-714B-A907-02A1A2FEF478}" dt="2022-12-22T13:21:42.631" v="238" actId="1076"/>
          <ac:picMkLst>
            <pc:docMk/>
            <pc:sldMk cId="2727500543" sldId="391"/>
            <ac:picMk id="10" creationId="{7C705833-80F8-17D1-FEAC-0DA4F76CB5E5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7:23.552" v="544" actId="20577"/>
        <pc:sldMkLst>
          <pc:docMk/>
          <pc:sldMk cId="3169725833" sldId="392"/>
        </pc:sldMkLst>
        <pc:spChg chg="mod">
          <ac:chgData name="Alessandro Carrega" userId="aad2c8b9-e6be-4150-b5bc-cbfa57d8782b" providerId="ADAL" clId="{D4F3B8A6-9AE4-714B-A907-02A1A2FEF478}" dt="2022-12-22T20:37:23.552" v="544" actId="20577"/>
          <ac:spMkLst>
            <pc:docMk/>
            <pc:sldMk cId="3169725833" sldId="392"/>
            <ac:spMk id="2" creationId="{86FBF5D7-37A2-6492-6DED-0C8D3AE9C117}"/>
          </ac:spMkLst>
        </pc:spChg>
        <pc:picChg chg="del">
          <ac:chgData name="Alessandro Carrega" userId="aad2c8b9-e6be-4150-b5bc-cbfa57d8782b" providerId="ADAL" clId="{D4F3B8A6-9AE4-714B-A907-02A1A2FEF478}" dt="2022-12-22T13:18:19.526" v="121" actId="478"/>
          <ac:picMkLst>
            <pc:docMk/>
            <pc:sldMk cId="3169725833" sldId="392"/>
            <ac:picMk id="3" creationId="{76889811-7FF0-9219-12CF-9E13D9206484}"/>
          </ac:picMkLst>
        </pc:picChg>
        <pc:picChg chg="del">
          <ac:chgData name="Alessandro Carrega" userId="aad2c8b9-e6be-4150-b5bc-cbfa57d8782b" providerId="ADAL" clId="{D4F3B8A6-9AE4-714B-A907-02A1A2FEF478}" dt="2022-12-22T13:18:18.923" v="120" actId="478"/>
          <ac:picMkLst>
            <pc:docMk/>
            <pc:sldMk cId="3169725833" sldId="392"/>
            <ac:picMk id="4" creationId="{E8B09804-DDC8-63B7-CFDC-C5CFB7286107}"/>
          </ac:picMkLst>
        </pc:picChg>
        <pc:picChg chg="del">
          <ac:chgData name="Alessandro Carrega" userId="aad2c8b9-e6be-4150-b5bc-cbfa57d8782b" providerId="ADAL" clId="{D4F3B8A6-9AE4-714B-A907-02A1A2FEF478}" dt="2022-12-22T13:18:24.934" v="122" actId="478"/>
          <ac:picMkLst>
            <pc:docMk/>
            <pc:sldMk cId="3169725833" sldId="392"/>
            <ac:picMk id="5" creationId="{AFA5B174-83AF-9321-9CDF-C99B2F689BEC}"/>
          </ac:picMkLst>
        </pc:picChg>
        <pc:picChg chg="add mod">
          <ac:chgData name="Alessandro Carrega" userId="aad2c8b9-e6be-4150-b5bc-cbfa57d8782b" providerId="ADAL" clId="{D4F3B8A6-9AE4-714B-A907-02A1A2FEF478}" dt="2022-12-22T13:20:41.327" v="226" actId="1036"/>
          <ac:picMkLst>
            <pc:docMk/>
            <pc:sldMk cId="3169725833" sldId="392"/>
            <ac:picMk id="6" creationId="{FBDAA5E8-A26E-CFA3-FBD8-BAF7EEDE4D23}"/>
          </ac:picMkLst>
        </pc:picChg>
        <pc:picChg chg="add del mod">
          <ac:chgData name="Alessandro Carrega" userId="aad2c8b9-e6be-4150-b5bc-cbfa57d8782b" providerId="ADAL" clId="{D4F3B8A6-9AE4-714B-A907-02A1A2FEF478}" dt="2022-12-22T13:19:16.166" v="132" actId="478"/>
          <ac:picMkLst>
            <pc:docMk/>
            <pc:sldMk cId="3169725833" sldId="392"/>
            <ac:picMk id="7" creationId="{78B40A8B-754C-D785-50B9-1D34F20C3634}"/>
          </ac:picMkLst>
        </pc:picChg>
        <pc:picChg chg="add mod">
          <ac:chgData name="Alessandro Carrega" userId="aad2c8b9-e6be-4150-b5bc-cbfa57d8782b" providerId="ADAL" clId="{D4F3B8A6-9AE4-714B-A907-02A1A2FEF478}" dt="2022-12-22T13:20:41.327" v="226" actId="1036"/>
          <ac:picMkLst>
            <pc:docMk/>
            <pc:sldMk cId="3169725833" sldId="392"/>
            <ac:picMk id="8" creationId="{23470077-8EDD-E4CF-2477-671025E92C31}"/>
          </ac:picMkLst>
        </pc:picChg>
        <pc:picChg chg="add del mod">
          <ac:chgData name="Alessandro Carrega" userId="aad2c8b9-e6be-4150-b5bc-cbfa57d8782b" providerId="ADAL" clId="{D4F3B8A6-9AE4-714B-A907-02A1A2FEF478}" dt="2022-12-22T13:19:22.118" v="137" actId="21"/>
          <ac:picMkLst>
            <pc:docMk/>
            <pc:sldMk cId="3169725833" sldId="392"/>
            <ac:picMk id="9" creationId="{010E68DD-7A72-C1E1-341C-E337922346A4}"/>
          </ac:picMkLst>
        </pc:picChg>
        <pc:picChg chg="add mod">
          <ac:chgData name="Alessandro Carrega" userId="aad2c8b9-e6be-4150-b5bc-cbfa57d8782b" providerId="ADAL" clId="{D4F3B8A6-9AE4-714B-A907-02A1A2FEF478}" dt="2022-12-22T13:20:41.327" v="226" actId="1036"/>
          <ac:picMkLst>
            <pc:docMk/>
            <pc:sldMk cId="3169725833" sldId="392"/>
            <ac:picMk id="10" creationId="{F31DE895-AA91-54EC-E685-AB7D87750563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8:03.822" v="552" actId="20577"/>
        <pc:sldMkLst>
          <pc:docMk/>
          <pc:sldMk cId="3461724935" sldId="393"/>
        </pc:sldMkLst>
        <pc:spChg chg="mod">
          <ac:chgData name="Alessandro Carrega" userId="aad2c8b9-e6be-4150-b5bc-cbfa57d8782b" providerId="ADAL" clId="{D4F3B8A6-9AE4-714B-A907-02A1A2FEF478}" dt="2022-12-22T20:38:03.822" v="552" actId="20577"/>
          <ac:spMkLst>
            <pc:docMk/>
            <pc:sldMk cId="3461724935" sldId="393"/>
            <ac:spMk id="2" creationId="{86FBF5D7-37A2-6492-6DED-0C8D3AE9C117}"/>
          </ac:spMkLst>
        </pc:spChg>
        <pc:picChg chg="add del mod">
          <ac:chgData name="Alessandro Carrega" userId="aad2c8b9-e6be-4150-b5bc-cbfa57d8782b" providerId="ADAL" clId="{D4F3B8A6-9AE4-714B-A907-02A1A2FEF478}" dt="2022-12-22T15:57:49.277" v="264" actId="478"/>
          <ac:picMkLst>
            <pc:docMk/>
            <pc:sldMk cId="3461724935" sldId="393"/>
            <ac:picMk id="3" creationId="{3EA74E6F-B0EF-E384-E131-34BEB3B29084}"/>
          </ac:picMkLst>
        </pc:picChg>
        <pc:picChg chg="add del mod">
          <ac:chgData name="Alessandro Carrega" userId="aad2c8b9-e6be-4150-b5bc-cbfa57d8782b" providerId="ADAL" clId="{D4F3B8A6-9AE4-714B-A907-02A1A2FEF478}" dt="2022-12-22T15:57:50.637" v="265" actId="478"/>
          <ac:picMkLst>
            <pc:docMk/>
            <pc:sldMk cId="3461724935" sldId="393"/>
            <ac:picMk id="4" creationId="{78DBFB30-27E2-6886-992F-F7867454CA6E}"/>
          </ac:picMkLst>
        </pc:picChg>
        <pc:picChg chg="add mod">
          <ac:chgData name="Alessandro Carrega" userId="aad2c8b9-e6be-4150-b5bc-cbfa57d8782b" providerId="ADAL" clId="{D4F3B8A6-9AE4-714B-A907-02A1A2FEF478}" dt="2022-12-22T15:59:40.176" v="317" actId="1035"/>
          <ac:picMkLst>
            <pc:docMk/>
            <pc:sldMk cId="3461724935" sldId="393"/>
            <ac:picMk id="5" creationId="{836CCD2C-22B3-A2C9-F81F-F520679FB871}"/>
          </ac:picMkLst>
        </pc:picChg>
        <pc:picChg chg="del">
          <ac:chgData name="Alessandro Carrega" userId="aad2c8b9-e6be-4150-b5bc-cbfa57d8782b" providerId="ADAL" clId="{D4F3B8A6-9AE4-714B-A907-02A1A2FEF478}" dt="2022-12-22T13:21:24.227" v="233" actId="478"/>
          <ac:picMkLst>
            <pc:docMk/>
            <pc:sldMk cId="3461724935" sldId="393"/>
            <ac:picMk id="6" creationId="{FBDAA5E8-A26E-CFA3-FBD8-BAF7EEDE4D23}"/>
          </ac:picMkLst>
        </pc:picChg>
        <pc:picChg chg="add mod">
          <ac:chgData name="Alessandro Carrega" userId="aad2c8b9-e6be-4150-b5bc-cbfa57d8782b" providerId="ADAL" clId="{D4F3B8A6-9AE4-714B-A907-02A1A2FEF478}" dt="2022-12-22T15:59:48.123" v="324" actId="1035"/>
          <ac:picMkLst>
            <pc:docMk/>
            <pc:sldMk cId="3461724935" sldId="393"/>
            <ac:picMk id="7" creationId="{87F658E4-7BBC-B205-D2AA-B2E21BF4071F}"/>
          </ac:picMkLst>
        </pc:picChg>
        <pc:picChg chg="del">
          <ac:chgData name="Alessandro Carrega" userId="aad2c8b9-e6be-4150-b5bc-cbfa57d8782b" providerId="ADAL" clId="{D4F3B8A6-9AE4-714B-A907-02A1A2FEF478}" dt="2022-12-22T13:21:26.292" v="235" actId="478"/>
          <ac:picMkLst>
            <pc:docMk/>
            <pc:sldMk cId="3461724935" sldId="393"/>
            <ac:picMk id="8" creationId="{23470077-8EDD-E4CF-2477-671025E92C31}"/>
          </ac:picMkLst>
        </pc:picChg>
        <pc:picChg chg="add mod">
          <ac:chgData name="Alessandro Carrega" userId="aad2c8b9-e6be-4150-b5bc-cbfa57d8782b" providerId="ADAL" clId="{D4F3B8A6-9AE4-714B-A907-02A1A2FEF478}" dt="2022-12-22T15:59:52.642" v="326" actId="1035"/>
          <ac:picMkLst>
            <pc:docMk/>
            <pc:sldMk cId="3461724935" sldId="393"/>
            <ac:picMk id="9" creationId="{DCB32E0A-A9A8-307F-37FF-C97EC7DF7AA2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8:11.381" v="562" actId="20577"/>
        <pc:sldMkLst>
          <pc:docMk/>
          <pc:sldMk cId="1772292368" sldId="394"/>
        </pc:sldMkLst>
        <pc:spChg chg="mod">
          <ac:chgData name="Alessandro Carrega" userId="aad2c8b9-e6be-4150-b5bc-cbfa57d8782b" providerId="ADAL" clId="{D4F3B8A6-9AE4-714B-A907-02A1A2FEF478}" dt="2022-12-22T20:38:11.381" v="562" actId="20577"/>
          <ac:spMkLst>
            <pc:docMk/>
            <pc:sldMk cId="1772292368" sldId="394"/>
            <ac:spMk id="2" creationId="{86FBF5D7-37A2-6492-6DED-0C8D3AE9C117}"/>
          </ac:spMkLst>
        </pc:spChg>
        <pc:picChg chg="del">
          <ac:chgData name="Alessandro Carrega" userId="aad2c8b9-e6be-4150-b5bc-cbfa57d8782b" providerId="ADAL" clId="{D4F3B8A6-9AE4-714B-A907-02A1A2FEF478}" dt="2022-12-22T16:00:02.220" v="327" actId="478"/>
          <ac:picMkLst>
            <pc:docMk/>
            <pc:sldMk cId="1772292368" sldId="394"/>
            <ac:picMk id="3" creationId="{3EA74E6F-B0EF-E384-E131-34BEB3B29084}"/>
          </ac:picMkLst>
        </pc:picChg>
        <pc:picChg chg="del">
          <ac:chgData name="Alessandro Carrega" userId="aad2c8b9-e6be-4150-b5bc-cbfa57d8782b" providerId="ADAL" clId="{D4F3B8A6-9AE4-714B-A907-02A1A2FEF478}" dt="2022-12-22T16:00:03.191" v="328" actId="478"/>
          <ac:picMkLst>
            <pc:docMk/>
            <pc:sldMk cId="1772292368" sldId="394"/>
            <ac:picMk id="4" creationId="{78DBFB30-27E2-6886-992F-F7867454CA6E}"/>
          </ac:picMkLst>
        </pc:picChg>
        <pc:picChg chg="add mod">
          <ac:chgData name="Alessandro Carrega" userId="aad2c8b9-e6be-4150-b5bc-cbfa57d8782b" providerId="ADAL" clId="{D4F3B8A6-9AE4-714B-A907-02A1A2FEF478}" dt="2022-12-22T16:00:42.040" v="338" actId="14100"/>
          <ac:picMkLst>
            <pc:docMk/>
            <pc:sldMk cId="1772292368" sldId="394"/>
            <ac:picMk id="5" creationId="{F6025294-70EB-5F6F-E06B-61123BEFA1FF}"/>
          </ac:picMkLst>
        </pc:picChg>
        <pc:picChg chg="add mod">
          <ac:chgData name="Alessandro Carrega" userId="aad2c8b9-e6be-4150-b5bc-cbfa57d8782b" providerId="ADAL" clId="{D4F3B8A6-9AE4-714B-A907-02A1A2FEF478}" dt="2022-12-22T16:01:15.540" v="343" actId="14100"/>
          <ac:picMkLst>
            <pc:docMk/>
            <pc:sldMk cId="1772292368" sldId="394"/>
            <ac:picMk id="6" creationId="{DE813776-5309-0535-1FBB-02EE194AED3D}"/>
          </ac:picMkLst>
        </pc:picChg>
        <pc:picChg chg="add mod">
          <ac:chgData name="Alessandro Carrega" userId="aad2c8b9-e6be-4150-b5bc-cbfa57d8782b" providerId="ADAL" clId="{D4F3B8A6-9AE4-714B-A907-02A1A2FEF478}" dt="2022-12-22T16:01:50.394" v="350" actId="1036"/>
          <ac:picMkLst>
            <pc:docMk/>
            <pc:sldMk cId="1772292368" sldId="394"/>
            <ac:picMk id="7" creationId="{B6F5FE1D-812F-26DB-53BD-A40F2337B461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8:21.307" v="568" actId="20577"/>
        <pc:sldMkLst>
          <pc:docMk/>
          <pc:sldMk cId="3370665821" sldId="395"/>
        </pc:sldMkLst>
        <pc:spChg chg="mod">
          <ac:chgData name="Alessandro Carrega" userId="aad2c8b9-e6be-4150-b5bc-cbfa57d8782b" providerId="ADAL" clId="{D4F3B8A6-9AE4-714B-A907-02A1A2FEF478}" dt="2022-12-22T20:38:21.307" v="568" actId="20577"/>
          <ac:spMkLst>
            <pc:docMk/>
            <pc:sldMk cId="3370665821" sldId="395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02:36.927" v="353" actId="14100"/>
          <ac:picMkLst>
            <pc:docMk/>
            <pc:sldMk cId="3370665821" sldId="395"/>
            <ac:picMk id="3" creationId="{65C25356-6AA7-6388-1243-0BD0FB6B9733}"/>
          </ac:picMkLst>
        </pc:picChg>
        <pc:picChg chg="add del mod">
          <ac:chgData name="Alessandro Carrega" userId="aad2c8b9-e6be-4150-b5bc-cbfa57d8782b" providerId="ADAL" clId="{D4F3B8A6-9AE4-714B-A907-02A1A2FEF478}" dt="2022-12-22T16:03:21.915" v="359" actId="478"/>
          <ac:picMkLst>
            <pc:docMk/>
            <pc:sldMk cId="3370665821" sldId="395"/>
            <ac:picMk id="4" creationId="{1CCA5615-4574-28AE-B0C8-737021F78B09}"/>
          </ac:picMkLst>
        </pc:picChg>
        <pc:picChg chg="add mod">
          <ac:chgData name="Alessandro Carrega" userId="aad2c8b9-e6be-4150-b5bc-cbfa57d8782b" providerId="ADAL" clId="{D4F3B8A6-9AE4-714B-A907-02A1A2FEF478}" dt="2022-12-22T16:03:28.111" v="362" actId="14100"/>
          <ac:picMkLst>
            <pc:docMk/>
            <pc:sldMk cId="3370665821" sldId="395"/>
            <ac:picMk id="5" creationId="{115980B5-7D20-D781-F991-DCD3DE81990E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8:33.441" v="574" actId="20577"/>
        <pc:sldMkLst>
          <pc:docMk/>
          <pc:sldMk cId="3820641459" sldId="396"/>
        </pc:sldMkLst>
        <pc:spChg chg="mod">
          <ac:chgData name="Alessandro Carrega" userId="aad2c8b9-e6be-4150-b5bc-cbfa57d8782b" providerId="ADAL" clId="{D4F3B8A6-9AE4-714B-A907-02A1A2FEF478}" dt="2022-12-22T20:38:33.441" v="574" actId="20577"/>
          <ac:spMkLst>
            <pc:docMk/>
            <pc:sldMk cId="3820641459" sldId="396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03:50.411" v="365" actId="14100"/>
          <ac:picMkLst>
            <pc:docMk/>
            <pc:sldMk cId="3820641459" sldId="396"/>
            <ac:picMk id="3" creationId="{E7265A64-5773-6F37-0845-F9A9313AE57D}"/>
          </ac:picMkLst>
        </pc:picChg>
        <pc:picChg chg="add del mod">
          <ac:chgData name="Alessandro Carrega" userId="aad2c8b9-e6be-4150-b5bc-cbfa57d8782b" providerId="ADAL" clId="{D4F3B8A6-9AE4-714B-A907-02A1A2FEF478}" dt="2022-12-22T16:04:23.444" v="369"/>
          <ac:picMkLst>
            <pc:docMk/>
            <pc:sldMk cId="3820641459" sldId="396"/>
            <ac:picMk id="4" creationId="{5559A6D8-1702-5EAD-7389-888D5DD17745}"/>
          </ac:picMkLst>
        </pc:picChg>
        <pc:picChg chg="add mod">
          <ac:chgData name="Alessandro Carrega" userId="aad2c8b9-e6be-4150-b5bc-cbfa57d8782b" providerId="ADAL" clId="{D4F3B8A6-9AE4-714B-A907-02A1A2FEF478}" dt="2022-12-22T16:04:34.428" v="372" actId="14100"/>
          <ac:picMkLst>
            <pc:docMk/>
            <pc:sldMk cId="3820641459" sldId="396"/>
            <ac:picMk id="5" creationId="{67618F46-9935-99EF-111E-D8BB52B1DBF0}"/>
          </ac:picMkLst>
        </pc:picChg>
      </pc:sldChg>
      <pc:sldChg chg="addSp modSp add mod">
        <pc:chgData name="Alessandro Carrega" userId="aad2c8b9-e6be-4150-b5bc-cbfa57d8782b" providerId="ADAL" clId="{D4F3B8A6-9AE4-714B-A907-02A1A2FEF478}" dt="2022-12-22T20:38:42.916" v="580" actId="20577"/>
        <pc:sldMkLst>
          <pc:docMk/>
          <pc:sldMk cId="3340851256" sldId="397"/>
        </pc:sldMkLst>
        <pc:spChg chg="mod">
          <ac:chgData name="Alessandro Carrega" userId="aad2c8b9-e6be-4150-b5bc-cbfa57d8782b" providerId="ADAL" clId="{D4F3B8A6-9AE4-714B-A907-02A1A2FEF478}" dt="2022-12-22T20:38:42.916" v="580" actId="20577"/>
          <ac:spMkLst>
            <pc:docMk/>
            <pc:sldMk cId="3340851256" sldId="397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05:01.245" v="375" actId="14100"/>
          <ac:picMkLst>
            <pc:docMk/>
            <pc:sldMk cId="3340851256" sldId="397"/>
            <ac:picMk id="3" creationId="{5EA5D1E9-0AB7-628E-97E8-A1B5BC528E70}"/>
          </ac:picMkLst>
        </pc:picChg>
        <pc:picChg chg="add mod">
          <ac:chgData name="Alessandro Carrega" userId="aad2c8b9-e6be-4150-b5bc-cbfa57d8782b" providerId="ADAL" clId="{D4F3B8A6-9AE4-714B-A907-02A1A2FEF478}" dt="2022-12-22T16:05:22.228" v="378" actId="14100"/>
          <ac:picMkLst>
            <pc:docMk/>
            <pc:sldMk cId="3340851256" sldId="397"/>
            <ac:picMk id="4" creationId="{37478BC3-F491-3EBF-F941-44B0483A7016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8:51.867" v="588" actId="20577"/>
        <pc:sldMkLst>
          <pc:docMk/>
          <pc:sldMk cId="2355612080" sldId="398"/>
        </pc:sldMkLst>
        <pc:spChg chg="mod">
          <ac:chgData name="Alessandro Carrega" userId="aad2c8b9-e6be-4150-b5bc-cbfa57d8782b" providerId="ADAL" clId="{D4F3B8A6-9AE4-714B-A907-02A1A2FEF478}" dt="2022-12-22T20:38:51.867" v="588" actId="20577"/>
          <ac:spMkLst>
            <pc:docMk/>
            <pc:sldMk cId="2355612080" sldId="398"/>
            <ac:spMk id="2" creationId="{86FBF5D7-37A2-6492-6DED-0C8D3AE9C117}"/>
          </ac:spMkLst>
        </pc:spChg>
        <pc:picChg chg="add del mod">
          <ac:chgData name="Alessandro Carrega" userId="aad2c8b9-e6be-4150-b5bc-cbfa57d8782b" providerId="ADAL" clId="{D4F3B8A6-9AE4-714B-A907-02A1A2FEF478}" dt="2022-12-22T16:06:02.162" v="386" actId="478"/>
          <ac:picMkLst>
            <pc:docMk/>
            <pc:sldMk cId="2355612080" sldId="398"/>
            <ac:picMk id="3" creationId="{8BFCE2F1-6120-E30F-953E-07576B1C276B}"/>
          </ac:picMkLst>
        </pc:picChg>
        <pc:picChg chg="add del">
          <ac:chgData name="Alessandro Carrega" userId="aad2c8b9-e6be-4150-b5bc-cbfa57d8782b" providerId="ADAL" clId="{D4F3B8A6-9AE4-714B-A907-02A1A2FEF478}" dt="2022-12-22T16:06:22.333" v="389" actId="478"/>
          <ac:picMkLst>
            <pc:docMk/>
            <pc:sldMk cId="2355612080" sldId="398"/>
            <ac:picMk id="4" creationId="{BCD8D131-E91A-9DF6-E1D0-30D839AA6921}"/>
          </ac:picMkLst>
        </pc:picChg>
        <pc:picChg chg="add del mod">
          <ac:chgData name="Alessandro Carrega" userId="aad2c8b9-e6be-4150-b5bc-cbfa57d8782b" providerId="ADAL" clId="{D4F3B8A6-9AE4-714B-A907-02A1A2FEF478}" dt="2022-12-22T16:07:06.466" v="399" actId="478"/>
          <ac:picMkLst>
            <pc:docMk/>
            <pc:sldMk cId="2355612080" sldId="398"/>
            <ac:picMk id="5" creationId="{CD487292-1B64-D0C3-F678-F9ADD868E01E}"/>
          </ac:picMkLst>
        </pc:picChg>
        <pc:picChg chg="add mod">
          <ac:chgData name="Alessandro Carrega" userId="aad2c8b9-e6be-4150-b5bc-cbfa57d8782b" providerId="ADAL" clId="{D4F3B8A6-9AE4-714B-A907-02A1A2FEF478}" dt="2022-12-22T16:07:25.691" v="404" actId="1035"/>
          <ac:picMkLst>
            <pc:docMk/>
            <pc:sldMk cId="2355612080" sldId="398"/>
            <ac:picMk id="6" creationId="{C6F3DBFF-9D1E-933F-2A1B-0B59564021BE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9:04.213" v="595" actId="20577"/>
        <pc:sldMkLst>
          <pc:docMk/>
          <pc:sldMk cId="1947685512" sldId="399"/>
        </pc:sldMkLst>
        <pc:spChg chg="mod">
          <ac:chgData name="Alessandro Carrega" userId="aad2c8b9-e6be-4150-b5bc-cbfa57d8782b" providerId="ADAL" clId="{D4F3B8A6-9AE4-714B-A907-02A1A2FEF478}" dt="2022-12-22T20:39:04.213" v="595" actId="20577"/>
          <ac:spMkLst>
            <pc:docMk/>
            <pc:sldMk cId="1947685512" sldId="399"/>
            <ac:spMk id="2" creationId="{86FBF5D7-37A2-6492-6DED-0C8D3AE9C117}"/>
          </ac:spMkLst>
        </pc:spChg>
        <pc:picChg chg="add del mod">
          <ac:chgData name="Alessandro Carrega" userId="aad2c8b9-e6be-4150-b5bc-cbfa57d8782b" providerId="ADAL" clId="{D4F3B8A6-9AE4-714B-A907-02A1A2FEF478}" dt="2022-12-22T16:07:06.328" v="397"/>
          <ac:picMkLst>
            <pc:docMk/>
            <pc:sldMk cId="1947685512" sldId="399"/>
            <ac:picMk id="3" creationId="{10EA5D4C-6E7B-6B57-990F-BA6B288DC061}"/>
          </ac:picMkLst>
        </pc:picChg>
        <pc:picChg chg="add mod modCrop">
          <ac:chgData name="Alessandro Carrega" userId="aad2c8b9-e6be-4150-b5bc-cbfa57d8782b" providerId="ADAL" clId="{D4F3B8A6-9AE4-714B-A907-02A1A2FEF478}" dt="2022-12-22T16:08:30.328" v="414" actId="1076"/>
          <ac:picMkLst>
            <pc:docMk/>
            <pc:sldMk cId="1947685512" sldId="399"/>
            <ac:picMk id="4" creationId="{68572C33-EB1F-8427-B42C-E4A717798860}"/>
          </ac:picMkLst>
        </pc:picChg>
        <pc:picChg chg="add del mod">
          <ac:chgData name="Alessandro Carrega" userId="aad2c8b9-e6be-4150-b5bc-cbfa57d8782b" providerId="ADAL" clId="{D4F3B8A6-9AE4-714B-A907-02A1A2FEF478}" dt="2022-12-22T16:07:53.352" v="407" actId="21"/>
          <ac:picMkLst>
            <pc:docMk/>
            <pc:sldMk cId="1947685512" sldId="399"/>
            <ac:picMk id="5" creationId="{2BCFC45D-2D14-7AAF-3A8F-C1DE79936EF8}"/>
          </ac:picMkLst>
        </pc:picChg>
      </pc:sldChg>
      <pc:sldChg chg="addSp modSp add mod">
        <pc:chgData name="Alessandro Carrega" userId="aad2c8b9-e6be-4150-b5bc-cbfa57d8782b" providerId="ADAL" clId="{D4F3B8A6-9AE4-714B-A907-02A1A2FEF478}" dt="2022-12-22T20:39:15.342" v="600" actId="20577"/>
        <pc:sldMkLst>
          <pc:docMk/>
          <pc:sldMk cId="3294523438" sldId="400"/>
        </pc:sldMkLst>
        <pc:spChg chg="mod">
          <ac:chgData name="Alessandro Carrega" userId="aad2c8b9-e6be-4150-b5bc-cbfa57d8782b" providerId="ADAL" clId="{D4F3B8A6-9AE4-714B-A907-02A1A2FEF478}" dt="2022-12-22T20:39:15.342" v="600" actId="20577"/>
          <ac:spMkLst>
            <pc:docMk/>
            <pc:sldMk cId="3294523438" sldId="400"/>
            <ac:spMk id="2" creationId="{86FBF5D7-37A2-6492-6DED-0C8D3AE9C117}"/>
          </ac:spMkLst>
        </pc:spChg>
        <pc:picChg chg="add mod modCrop">
          <ac:chgData name="Alessandro Carrega" userId="aad2c8b9-e6be-4150-b5bc-cbfa57d8782b" providerId="ADAL" clId="{D4F3B8A6-9AE4-714B-A907-02A1A2FEF478}" dt="2022-12-22T16:08:58.113" v="417" actId="1076"/>
          <ac:picMkLst>
            <pc:docMk/>
            <pc:sldMk cId="3294523438" sldId="400"/>
            <ac:picMk id="3" creationId="{13F62620-603A-B831-1C2C-1BB17EEBBB71}"/>
          </ac:picMkLst>
        </pc:picChg>
        <pc:picChg chg="add mod">
          <ac:chgData name="Alessandro Carrega" userId="aad2c8b9-e6be-4150-b5bc-cbfa57d8782b" providerId="ADAL" clId="{D4F3B8A6-9AE4-714B-A907-02A1A2FEF478}" dt="2022-12-22T16:09:30.445" v="420" actId="14100"/>
          <ac:picMkLst>
            <pc:docMk/>
            <pc:sldMk cId="3294523438" sldId="400"/>
            <ac:picMk id="4" creationId="{1EAE7BEB-B41E-5A32-DD42-7E67946757A8}"/>
          </ac:picMkLst>
        </pc:picChg>
      </pc:sldChg>
      <pc:sldChg chg="addSp modSp add mod">
        <pc:chgData name="Alessandro Carrega" userId="aad2c8b9-e6be-4150-b5bc-cbfa57d8782b" providerId="ADAL" clId="{D4F3B8A6-9AE4-714B-A907-02A1A2FEF478}" dt="2022-12-22T20:42:59.072" v="682" actId="20577"/>
        <pc:sldMkLst>
          <pc:docMk/>
          <pc:sldMk cId="964687288" sldId="401"/>
        </pc:sldMkLst>
        <pc:spChg chg="mod">
          <ac:chgData name="Alessandro Carrega" userId="aad2c8b9-e6be-4150-b5bc-cbfa57d8782b" providerId="ADAL" clId="{D4F3B8A6-9AE4-714B-A907-02A1A2FEF478}" dt="2022-12-22T20:42:59.072" v="682" actId="20577"/>
          <ac:spMkLst>
            <pc:docMk/>
            <pc:sldMk cId="964687288" sldId="401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10:00.599" v="429"/>
          <ac:picMkLst>
            <pc:docMk/>
            <pc:sldMk cId="964687288" sldId="401"/>
            <ac:picMk id="3" creationId="{F42A7151-2026-1594-F8E6-B9F9438786CF}"/>
          </ac:picMkLst>
        </pc:picChg>
        <pc:picChg chg="add mod">
          <ac:chgData name="Alessandro Carrega" userId="aad2c8b9-e6be-4150-b5bc-cbfa57d8782b" providerId="ADAL" clId="{D4F3B8A6-9AE4-714B-A907-02A1A2FEF478}" dt="2022-12-22T16:13:36.711" v="452" actId="14100"/>
          <ac:picMkLst>
            <pc:docMk/>
            <pc:sldMk cId="964687288" sldId="401"/>
            <ac:picMk id="4" creationId="{104478C0-8A9D-D7FC-693B-BD8E41DA72EC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43:03.362" v="687" actId="20577"/>
        <pc:sldMkLst>
          <pc:docMk/>
          <pc:sldMk cId="2297354670" sldId="402"/>
        </pc:sldMkLst>
        <pc:spChg chg="mod">
          <ac:chgData name="Alessandro Carrega" userId="aad2c8b9-e6be-4150-b5bc-cbfa57d8782b" providerId="ADAL" clId="{D4F3B8A6-9AE4-714B-A907-02A1A2FEF478}" dt="2022-12-22T20:43:03.362" v="687" actId="20577"/>
          <ac:spMkLst>
            <pc:docMk/>
            <pc:sldMk cId="2297354670" sldId="402"/>
            <ac:spMk id="2" creationId="{86FBF5D7-37A2-6492-6DED-0C8D3AE9C117}"/>
          </ac:spMkLst>
        </pc:spChg>
        <pc:picChg chg="add del mod">
          <ac:chgData name="Alessandro Carrega" userId="aad2c8b9-e6be-4150-b5bc-cbfa57d8782b" providerId="ADAL" clId="{D4F3B8A6-9AE4-714B-A907-02A1A2FEF478}" dt="2022-12-22T16:10:05.439" v="431"/>
          <ac:picMkLst>
            <pc:docMk/>
            <pc:sldMk cId="2297354670" sldId="402"/>
            <ac:picMk id="3" creationId="{3AFEDDA7-229A-8C78-AE3A-B9602D87915D}"/>
          </ac:picMkLst>
        </pc:picChg>
        <pc:picChg chg="add mod">
          <ac:chgData name="Alessandro Carrega" userId="aad2c8b9-e6be-4150-b5bc-cbfa57d8782b" providerId="ADAL" clId="{D4F3B8A6-9AE4-714B-A907-02A1A2FEF478}" dt="2022-12-22T16:10:07.147" v="432"/>
          <ac:picMkLst>
            <pc:docMk/>
            <pc:sldMk cId="2297354670" sldId="402"/>
            <ac:picMk id="4" creationId="{87CDE740-DEAE-8A87-F215-33DAC2CA475A}"/>
          </ac:picMkLst>
        </pc:picChg>
        <pc:picChg chg="add mod">
          <ac:chgData name="Alessandro Carrega" userId="aad2c8b9-e6be-4150-b5bc-cbfa57d8782b" providerId="ADAL" clId="{D4F3B8A6-9AE4-714B-A907-02A1A2FEF478}" dt="2022-12-22T16:14:08.591" v="456" actId="14100"/>
          <ac:picMkLst>
            <pc:docMk/>
            <pc:sldMk cId="2297354670" sldId="402"/>
            <ac:picMk id="5" creationId="{909396DB-2E4A-65AE-6463-A7331C001548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43:08.825" v="694" actId="20577"/>
        <pc:sldMkLst>
          <pc:docMk/>
          <pc:sldMk cId="3979982529" sldId="403"/>
        </pc:sldMkLst>
        <pc:spChg chg="mod">
          <ac:chgData name="Alessandro Carrega" userId="aad2c8b9-e6be-4150-b5bc-cbfa57d8782b" providerId="ADAL" clId="{D4F3B8A6-9AE4-714B-A907-02A1A2FEF478}" dt="2022-12-22T20:43:08.825" v="694" actId="20577"/>
          <ac:spMkLst>
            <pc:docMk/>
            <pc:sldMk cId="3979982529" sldId="403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10:09.018" v="433"/>
          <ac:picMkLst>
            <pc:docMk/>
            <pc:sldMk cId="3979982529" sldId="403"/>
            <ac:picMk id="3" creationId="{597AAAC2-9583-9DA4-77B6-3C8F6B09266A}"/>
          </ac:picMkLst>
        </pc:picChg>
        <pc:picChg chg="add mod">
          <ac:chgData name="Alessandro Carrega" userId="aad2c8b9-e6be-4150-b5bc-cbfa57d8782b" providerId="ADAL" clId="{D4F3B8A6-9AE4-714B-A907-02A1A2FEF478}" dt="2022-12-22T20:41:36.423" v="656" actId="1035"/>
          <ac:picMkLst>
            <pc:docMk/>
            <pc:sldMk cId="3979982529" sldId="403"/>
            <ac:picMk id="4" creationId="{CCDE816B-C9D7-9CC0-849D-7BCEEE9CDD9B}"/>
          </ac:picMkLst>
        </pc:picChg>
        <pc:picChg chg="add del mod">
          <ac:chgData name="Alessandro Carrega" userId="aad2c8b9-e6be-4150-b5bc-cbfa57d8782b" providerId="ADAL" clId="{D4F3B8A6-9AE4-714B-A907-02A1A2FEF478}" dt="2022-12-22T20:40:50.871" v="643" actId="478"/>
          <ac:picMkLst>
            <pc:docMk/>
            <pc:sldMk cId="3979982529" sldId="403"/>
            <ac:picMk id="5" creationId="{F8F13C85-8A9A-601E-D0A0-7FC5C8C749C9}"/>
          </ac:picMkLst>
        </pc:picChg>
        <pc:picChg chg="add mod">
          <ac:chgData name="Alessandro Carrega" userId="aad2c8b9-e6be-4150-b5bc-cbfa57d8782b" providerId="ADAL" clId="{D4F3B8A6-9AE4-714B-A907-02A1A2FEF478}" dt="2022-12-22T20:41:39.987" v="658" actId="1035"/>
          <ac:picMkLst>
            <pc:docMk/>
            <pc:sldMk cId="3979982529" sldId="403"/>
            <ac:picMk id="6" creationId="{380698A5-E57E-357D-0597-F20F749CFC8E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43:12.543" v="697" actId="20577"/>
        <pc:sldMkLst>
          <pc:docMk/>
          <pc:sldMk cId="3793236990" sldId="404"/>
        </pc:sldMkLst>
        <pc:spChg chg="mod">
          <ac:chgData name="Alessandro Carrega" userId="aad2c8b9-e6be-4150-b5bc-cbfa57d8782b" providerId="ADAL" clId="{D4F3B8A6-9AE4-714B-A907-02A1A2FEF478}" dt="2022-12-22T20:43:12.543" v="697" actId="20577"/>
          <ac:spMkLst>
            <pc:docMk/>
            <pc:sldMk cId="3793236990" sldId="404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10:11.100" v="434"/>
          <ac:picMkLst>
            <pc:docMk/>
            <pc:sldMk cId="3793236990" sldId="404"/>
            <ac:picMk id="3" creationId="{8DA5FD0E-74CD-7A15-FDDA-A7FF9088BF6B}"/>
          </ac:picMkLst>
        </pc:picChg>
        <pc:picChg chg="add del mod">
          <ac:chgData name="Alessandro Carrega" userId="aad2c8b9-e6be-4150-b5bc-cbfa57d8782b" providerId="ADAL" clId="{D4F3B8A6-9AE4-714B-A907-02A1A2FEF478}" dt="2022-12-22T20:41:01.744" v="644" actId="478"/>
          <ac:picMkLst>
            <pc:docMk/>
            <pc:sldMk cId="3793236990" sldId="404"/>
            <ac:picMk id="4" creationId="{E3D4771B-501A-0CC4-0886-816631891F4A}"/>
          </ac:picMkLst>
        </pc:picChg>
        <pc:picChg chg="add mod">
          <ac:chgData name="Alessandro Carrega" userId="aad2c8b9-e6be-4150-b5bc-cbfa57d8782b" providerId="ADAL" clId="{D4F3B8A6-9AE4-714B-A907-02A1A2FEF478}" dt="2022-12-22T20:42:08.528" v="668" actId="14100"/>
          <ac:picMkLst>
            <pc:docMk/>
            <pc:sldMk cId="3793236990" sldId="404"/>
            <ac:picMk id="5" creationId="{48EF1F37-364D-E72F-C870-0780ADF5DD30}"/>
          </ac:picMkLst>
        </pc:picChg>
      </pc:sldChg>
      <pc:sldChg chg="addSp delSp modSp add del mod">
        <pc:chgData name="Alessandro Carrega" userId="aad2c8b9-e6be-4150-b5bc-cbfa57d8782b" providerId="ADAL" clId="{D4F3B8A6-9AE4-714B-A907-02A1A2FEF478}" dt="2022-12-22T20:42:13.738" v="669" actId="2696"/>
        <pc:sldMkLst>
          <pc:docMk/>
          <pc:sldMk cId="3871116359" sldId="405"/>
        </pc:sldMkLst>
        <pc:spChg chg="mod">
          <ac:chgData name="Alessandro Carrega" userId="aad2c8b9-e6be-4150-b5bc-cbfa57d8782b" providerId="ADAL" clId="{D4F3B8A6-9AE4-714B-A907-02A1A2FEF478}" dt="2022-12-22T20:40:16.518" v="638" actId="20577"/>
          <ac:spMkLst>
            <pc:docMk/>
            <pc:sldMk cId="3871116359" sldId="405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10:16.414" v="435"/>
          <ac:picMkLst>
            <pc:docMk/>
            <pc:sldMk cId="3871116359" sldId="405"/>
            <ac:picMk id="3" creationId="{F12B2191-1055-8376-28C2-AE1399542EEF}"/>
          </ac:picMkLst>
        </pc:picChg>
        <pc:picChg chg="add del mod">
          <ac:chgData name="Alessandro Carrega" userId="aad2c8b9-e6be-4150-b5bc-cbfa57d8782b" providerId="ADAL" clId="{D4F3B8A6-9AE4-714B-A907-02A1A2FEF478}" dt="2022-12-22T20:41:04.736" v="645" actId="478"/>
          <ac:picMkLst>
            <pc:docMk/>
            <pc:sldMk cId="3871116359" sldId="405"/>
            <ac:picMk id="4" creationId="{D87F32DA-FC4C-835B-FCBD-495CD31811D9}"/>
          </ac:picMkLst>
        </pc:picChg>
      </pc:sldChg>
      <pc:sldChg chg="addSp delSp modSp add del mod">
        <pc:chgData name="Alessandro Carrega" userId="aad2c8b9-e6be-4150-b5bc-cbfa57d8782b" providerId="ADAL" clId="{D4F3B8A6-9AE4-714B-A907-02A1A2FEF478}" dt="2022-12-22T20:42:14.577" v="670" actId="2696"/>
        <pc:sldMkLst>
          <pc:docMk/>
          <pc:sldMk cId="3909457802" sldId="406"/>
        </pc:sldMkLst>
        <pc:spChg chg="mod">
          <ac:chgData name="Alessandro Carrega" userId="aad2c8b9-e6be-4150-b5bc-cbfa57d8782b" providerId="ADAL" clId="{D4F3B8A6-9AE4-714B-A907-02A1A2FEF478}" dt="2022-12-22T20:40:21.553" v="642" actId="20577"/>
          <ac:spMkLst>
            <pc:docMk/>
            <pc:sldMk cId="3909457802" sldId="406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4F3B8A6-9AE4-714B-A907-02A1A2FEF478}" dt="2022-12-22T16:10:18.166" v="436"/>
          <ac:picMkLst>
            <pc:docMk/>
            <pc:sldMk cId="3909457802" sldId="406"/>
            <ac:picMk id="3" creationId="{E34A2781-A22A-A4CC-8C71-571A18BE8F12}"/>
          </ac:picMkLst>
        </pc:picChg>
        <pc:picChg chg="add del">
          <ac:chgData name="Alessandro Carrega" userId="aad2c8b9-e6be-4150-b5bc-cbfa57d8782b" providerId="ADAL" clId="{D4F3B8A6-9AE4-714B-A907-02A1A2FEF478}" dt="2022-12-22T16:17:23.285" v="471"/>
          <ac:picMkLst>
            <pc:docMk/>
            <pc:sldMk cId="3909457802" sldId="406"/>
            <ac:picMk id="4" creationId="{D2EB81BE-3A4F-4C19-2CF9-3B0E2B05C355}"/>
          </ac:picMkLst>
        </pc:picChg>
        <pc:picChg chg="add del mod">
          <ac:chgData name="Alessandro Carrega" userId="aad2c8b9-e6be-4150-b5bc-cbfa57d8782b" providerId="ADAL" clId="{D4F3B8A6-9AE4-714B-A907-02A1A2FEF478}" dt="2022-12-22T20:41:07.126" v="646" actId="478"/>
          <ac:picMkLst>
            <pc:docMk/>
            <pc:sldMk cId="3909457802" sldId="406"/>
            <ac:picMk id="5" creationId="{4BBFEA1C-2B71-12E9-A209-E031E0EE97C8}"/>
          </ac:picMkLst>
        </pc:picChg>
      </pc:sldChg>
      <pc:sldChg chg="addSp modSp add del">
        <pc:chgData name="Alessandro Carrega" userId="aad2c8b9-e6be-4150-b5bc-cbfa57d8782b" providerId="ADAL" clId="{D4F3B8A6-9AE4-714B-A907-02A1A2FEF478}" dt="2022-12-22T20:42:15.097" v="671" actId="2696"/>
        <pc:sldMkLst>
          <pc:docMk/>
          <pc:sldMk cId="2240378109" sldId="407"/>
        </pc:sldMkLst>
        <pc:picChg chg="add mod">
          <ac:chgData name="Alessandro Carrega" userId="aad2c8b9-e6be-4150-b5bc-cbfa57d8782b" providerId="ADAL" clId="{D4F3B8A6-9AE4-714B-A907-02A1A2FEF478}" dt="2022-12-22T16:10:20.029" v="437"/>
          <ac:picMkLst>
            <pc:docMk/>
            <pc:sldMk cId="2240378109" sldId="407"/>
            <ac:picMk id="3" creationId="{D5F89582-5A05-F52A-D481-BC6B7E435ABB}"/>
          </ac:picMkLst>
        </pc:picChg>
      </pc:sldChg>
      <pc:sldChg chg="add del">
        <pc:chgData name="Alessandro Carrega" userId="aad2c8b9-e6be-4150-b5bc-cbfa57d8782b" providerId="ADAL" clId="{D4F3B8A6-9AE4-714B-A907-02A1A2FEF478}" dt="2022-12-22T20:42:15.490" v="672" actId="2696"/>
        <pc:sldMkLst>
          <pc:docMk/>
          <pc:sldMk cId="463037617" sldId="408"/>
        </pc:sldMkLst>
      </pc:sldChg>
      <pc:sldChg chg="add del">
        <pc:chgData name="Alessandro Carrega" userId="aad2c8b9-e6be-4150-b5bc-cbfa57d8782b" providerId="ADAL" clId="{D4F3B8A6-9AE4-714B-A907-02A1A2FEF478}" dt="2022-12-22T20:42:15.942" v="673" actId="2696"/>
        <pc:sldMkLst>
          <pc:docMk/>
          <pc:sldMk cId="3409798575" sldId="409"/>
        </pc:sldMkLst>
      </pc:sldChg>
      <pc:sldChg chg="add del">
        <pc:chgData name="Alessandro Carrega" userId="aad2c8b9-e6be-4150-b5bc-cbfa57d8782b" providerId="ADAL" clId="{D4F3B8A6-9AE4-714B-A907-02A1A2FEF478}" dt="2022-12-22T20:42:19.898" v="676" actId="2696"/>
        <pc:sldMkLst>
          <pc:docMk/>
          <pc:sldMk cId="2573474091" sldId="410"/>
        </pc:sldMkLst>
      </pc:sldChg>
      <pc:sldChg chg="addSp delSp modSp add mod">
        <pc:chgData name="Alessandro Carrega" userId="aad2c8b9-e6be-4150-b5bc-cbfa57d8782b" providerId="ADAL" clId="{D4F3B8A6-9AE4-714B-A907-02A1A2FEF478}" dt="2022-12-22T20:39:25.383" v="605" actId="20577"/>
        <pc:sldMkLst>
          <pc:docMk/>
          <pc:sldMk cId="2787594243" sldId="411"/>
        </pc:sldMkLst>
        <pc:spChg chg="mod">
          <ac:chgData name="Alessandro Carrega" userId="aad2c8b9-e6be-4150-b5bc-cbfa57d8782b" providerId="ADAL" clId="{D4F3B8A6-9AE4-714B-A907-02A1A2FEF478}" dt="2022-12-22T20:39:25.383" v="605" actId="20577"/>
          <ac:spMkLst>
            <pc:docMk/>
            <pc:sldMk cId="2787594243" sldId="411"/>
            <ac:spMk id="2" creationId="{86FBF5D7-37A2-6492-6DED-0C8D3AE9C117}"/>
          </ac:spMkLst>
        </pc:spChg>
        <pc:picChg chg="del">
          <ac:chgData name="Alessandro Carrega" userId="aad2c8b9-e6be-4150-b5bc-cbfa57d8782b" providerId="ADAL" clId="{D4F3B8A6-9AE4-714B-A907-02A1A2FEF478}" dt="2022-12-22T20:31:52.151" v="482" actId="478"/>
          <ac:picMkLst>
            <pc:docMk/>
            <pc:sldMk cId="2787594243" sldId="411"/>
            <ac:picMk id="3" creationId="{13F62620-603A-B831-1C2C-1BB17EEBBB71}"/>
          </ac:picMkLst>
        </pc:picChg>
        <pc:picChg chg="del">
          <ac:chgData name="Alessandro Carrega" userId="aad2c8b9-e6be-4150-b5bc-cbfa57d8782b" providerId="ADAL" clId="{D4F3B8A6-9AE4-714B-A907-02A1A2FEF478}" dt="2022-12-22T20:31:52.943" v="483" actId="478"/>
          <ac:picMkLst>
            <pc:docMk/>
            <pc:sldMk cId="2787594243" sldId="411"/>
            <ac:picMk id="4" creationId="{1EAE7BEB-B41E-5A32-DD42-7E67946757A8}"/>
          </ac:picMkLst>
        </pc:picChg>
        <pc:picChg chg="add mod">
          <ac:chgData name="Alessandro Carrega" userId="aad2c8b9-e6be-4150-b5bc-cbfa57d8782b" providerId="ADAL" clId="{D4F3B8A6-9AE4-714B-A907-02A1A2FEF478}" dt="2022-12-22T20:32:12.987" v="487" actId="1076"/>
          <ac:picMkLst>
            <pc:docMk/>
            <pc:sldMk cId="2787594243" sldId="411"/>
            <ac:picMk id="5" creationId="{895D86EA-F81E-5737-26C3-701DA1561777}"/>
          </ac:picMkLst>
        </pc:picChg>
        <pc:picChg chg="add mod">
          <ac:chgData name="Alessandro Carrega" userId="aad2c8b9-e6be-4150-b5bc-cbfa57d8782b" providerId="ADAL" clId="{D4F3B8A6-9AE4-714B-A907-02A1A2FEF478}" dt="2022-12-22T20:33:07.807" v="502" actId="1035"/>
          <ac:picMkLst>
            <pc:docMk/>
            <pc:sldMk cId="2787594243" sldId="411"/>
            <ac:picMk id="6" creationId="{8BCFE25A-7ADA-8ED8-26FF-BD986BB82DE0}"/>
          </ac:picMkLst>
        </pc:picChg>
        <pc:picChg chg="add mod">
          <ac:chgData name="Alessandro Carrega" userId="aad2c8b9-e6be-4150-b5bc-cbfa57d8782b" providerId="ADAL" clId="{D4F3B8A6-9AE4-714B-A907-02A1A2FEF478}" dt="2022-12-22T20:34:44.926" v="507" actId="1038"/>
          <ac:picMkLst>
            <pc:docMk/>
            <pc:sldMk cId="2787594243" sldId="411"/>
            <ac:picMk id="7" creationId="{23D9D749-67B3-5791-F82E-F171F8725294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39:32.103" v="610" actId="20577"/>
        <pc:sldMkLst>
          <pc:docMk/>
          <pc:sldMk cId="2917895216" sldId="412"/>
        </pc:sldMkLst>
        <pc:spChg chg="mod">
          <ac:chgData name="Alessandro Carrega" userId="aad2c8b9-e6be-4150-b5bc-cbfa57d8782b" providerId="ADAL" clId="{D4F3B8A6-9AE4-714B-A907-02A1A2FEF478}" dt="2022-12-22T20:39:32.103" v="610" actId="20577"/>
          <ac:spMkLst>
            <pc:docMk/>
            <pc:sldMk cId="2917895216" sldId="412"/>
            <ac:spMk id="2" creationId="{86FBF5D7-37A2-6492-6DED-0C8D3AE9C117}"/>
          </ac:spMkLst>
        </pc:spChg>
        <pc:picChg chg="add del">
          <ac:chgData name="Alessandro Carrega" userId="aad2c8b9-e6be-4150-b5bc-cbfa57d8782b" providerId="ADAL" clId="{D4F3B8A6-9AE4-714B-A907-02A1A2FEF478}" dt="2022-12-22T20:35:22.845" v="513"/>
          <ac:picMkLst>
            <pc:docMk/>
            <pc:sldMk cId="2917895216" sldId="412"/>
            <ac:picMk id="3" creationId="{6B9BAA83-BF5B-AAB7-8D7C-D8493CC21142}"/>
          </ac:picMkLst>
        </pc:picChg>
        <pc:picChg chg="add mod">
          <ac:chgData name="Alessandro Carrega" userId="aad2c8b9-e6be-4150-b5bc-cbfa57d8782b" providerId="ADAL" clId="{D4F3B8A6-9AE4-714B-A907-02A1A2FEF478}" dt="2022-12-22T20:35:48.385" v="524" actId="1076"/>
          <ac:picMkLst>
            <pc:docMk/>
            <pc:sldMk cId="2917895216" sldId="412"/>
            <ac:picMk id="4" creationId="{887AD13F-D027-71AB-6D34-1398BD3AD488}"/>
          </ac:picMkLst>
        </pc:picChg>
        <pc:picChg chg="del">
          <ac:chgData name="Alessandro Carrega" userId="aad2c8b9-e6be-4150-b5bc-cbfa57d8782b" providerId="ADAL" clId="{D4F3B8A6-9AE4-714B-A907-02A1A2FEF478}" dt="2022-12-22T20:35:13.263" v="511" actId="478"/>
          <ac:picMkLst>
            <pc:docMk/>
            <pc:sldMk cId="2917895216" sldId="412"/>
            <ac:picMk id="5" creationId="{895D86EA-F81E-5737-26C3-701DA1561777}"/>
          </ac:picMkLst>
        </pc:picChg>
        <pc:picChg chg="del">
          <ac:chgData name="Alessandro Carrega" userId="aad2c8b9-e6be-4150-b5bc-cbfa57d8782b" providerId="ADAL" clId="{D4F3B8A6-9AE4-714B-A907-02A1A2FEF478}" dt="2022-12-22T20:35:12.619" v="510" actId="478"/>
          <ac:picMkLst>
            <pc:docMk/>
            <pc:sldMk cId="2917895216" sldId="412"/>
            <ac:picMk id="6" creationId="{8BCFE25A-7ADA-8ED8-26FF-BD986BB82DE0}"/>
          </ac:picMkLst>
        </pc:picChg>
        <pc:picChg chg="del">
          <ac:chgData name="Alessandro Carrega" userId="aad2c8b9-e6be-4150-b5bc-cbfa57d8782b" providerId="ADAL" clId="{D4F3B8A6-9AE4-714B-A907-02A1A2FEF478}" dt="2022-12-22T20:35:11.990" v="509" actId="478"/>
          <ac:picMkLst>
            <pc:docMk/>
            <pc:sldMk cId="2917895216" sldId="412"/>
            <ac:picMk id="7" creationId="{23D9D749-67B3-5791-F82E-F171F8725294}"/>
          </ac:picMkLst>
        </pc:picChg>
        <pc:picChg chg="add mod">
          <ac:chgData name="Alessandro Carrega" userId="aad2c8b9-e6be-4150-b5bc-cbfa57d8782b" providerId="ADAL" clId="{D4F3B8A6-9AE4-714B-A907-02A1A2FEF478}" dt="2022-12-22T20:35:43.160" v="519" actId="571"/>
          <ac:picMkLst>
            <pc:docMk/>
            <pc:sldMk cId="2917895216" sldId="412"/>
            <ac:picMk id="8" creationId="{731E6CE6-89BB-E15E-E11E-20DD0D1E6220}"/>
          </ac:picMkLst>
        </pc:picChg>
      </pc:sldChg>
      <pc:sldChg chg="addSp delSp modSp new mod">
        <pc:chgData name="Alessandro Carrega" userId="aad2c8b9-e6be-4150-b5bc-cbfa57d8782b" providerId="ADAL" clId="{D4F3B8A6-9AE4-714B-A907-02A1A2FEF478}" dt="2022-12-22T20:45:23.212" v="735" actId="478"/>
        <pc:sldMkLst>
          <pc:docMk/>
          <pc:sldMk cId="2838748063" sldId="413"/>
        </pc:sldMkLst>
        <pc:spChg chg="mod">
          <ac:chgData name="Alessandro Carrega" userId="aad2c8b9-e6be-4150-b5bc-cbfa57d8782b" providerId="ADAL" clId="{D4F3B8A6-9AE4-714B-A907-02A1A2FEF478}" dt="2022-12-22T20:43:30.586" v="711" actId="948"/>
          <ac:spMkLst>
            <pc:docMk/>
            <pc:sldMk cId="2838748063" sldId="413"/>
            <ac:spMk id="2" creationId="{201555C6-445F-87EE-BC6E-598B5FAA85EC}"/>
          </ac:spMkLst>
        </pc:spChg>
        <pc:spChg chg="del">
          <ac:chgData name="Alessandro Carrega" userId="aad2c8b9-e6be-4150-b5bc-cbfa57d8782b" providerId="ADAL" clId="{D4F3B8A6-9AE4-714B-A907-02A1A2FEF478}" dt="2022-12-22T20:44:15.090" v="714" actId="478"/>
          <ac:spMkLst>
            <pc:docMk/>
            <pc:sldMk cId="2838748063" sldId="413"/>
            <ac:spMk id="3" creationId="{BD7C2660-95B2-C230-62FE-9C64470D4A01}"/>
          </ac:spMkLst>
        </pc:spChg>
        <pc:picChg chg="add mod">
          <ac:chgData name="Alessandro Carrega" userId="aad2c8b9-e6be-4150-b5bc-cbfa57d8782b" providerId="ADAL" clId="{D4F3B8A6-9AE4-714B-A907-02A1A2FEF478}" dt="2022-12-22T20:44:25.647" v="717" actId="14100"/>
          <ac:picMkLst>
            <pc:docMk/>
            <pc:sldMk cId="2838748063" sldId="413"/>
            <ac:picMk id="4" creationId="{C5878B68-CB8D-A85B-8502-8393F76E7234}"/>
          </ac:picMkLst>
        </pc:picChg>
        <pc:picChg chg="add mod">
          <ac:chgData name="Alessandro Carrega" userId="aad2c8b9-e6be-4150-b5bc-cbfa57d8782b" providerId="ADAL" clId="{D4F3B8A6-9AE4-714B-A907-02A1A2FEF478}" dt="2022-12-22T20:44:47.780" v="728" actId="1035"/>
          <ac:picMkLst>
            <pc:docMk/>
            <pc:sldMk cId="2838748063" sldId="413"/>
            <ac:picMk id="5" creationId="{19F99373-601D-56EA-A012-9E2F4AB91B44}"/>
          </ac:picMkLst>
        </pc:picChg>
        <pc:picChg chg="add del mod">
          <ac:chgData name="Alessandro Carrega" userId="aad2c8b9-e6be-4150-b5bc-cbfa57d8782b" providerId="ADAL" clId="{D4F3B8A6-9AE4-714B-A907-02A1A2FEF478}" dt="2022-12-22T20:45:23.212" v="735" actId="478"/>
          <ac:picMkLst>
            <pc:docMk/>
            <pc:sldMk cId="2838748063" sldId="413"/>
            <ac:picMk id="6" creationId="{DECA3057-3634-91BB-D18F-0A0B8DA6361A}"/>
          </ac:picMkLst>
        </pc:picChg>
      </pc:sldChg>
      <pc:sldChg chg="delSp modSp add mod">
        <pc:chgData name="Alessandro Carrega" userId="aad2c8b9-e6be-4150-b5bc-cbfa57d8782b" providerId="ADAL" clId="{D4F3B8A6-9AE4-714B-A907-02A1A2FEF478}" dt="2022-12-22T20:45:27.196" v="737" actId="20577"/>
        <pc:sldMkLst>
          <pc:docMk/>
          <pc:sldMk cId="3647979560" sldId="414"/>
        </pc:sldMkLst>
        <pc:spChg chg="mod">
          <ac:chgData name="Alessandro Carrega" userId="aad2c8b9-e6be-4150-b5bc-cbfa57d8782b" providerId="ADAL" clId="{D4F3B8A6-9AE4-714B-A907-02A1A2FEF478}" dt="2022-12-22T20:45:27.196" v="737" actId="20577"/>
          <ac:spMkLst>
            <pc:docMk/>
            <pc:sldMk cId="3647979560" sldId="414"/>
            <ac:spMk id="2" creationId="{201555C6-445F-87EE-BC6E-598B5FAA85EC}"/>
          </ac:spMkLst>
        </pc:spChg>
        <pc:picChg chg="del">
          <ac:chgData name="Alessandro Carrega" userId="aad2c8b9-e6be-4150-b5bc-cbfa57d8782b" providerId="ADAL" clId="{D4F3B8A6-9AE4-714B-A907-02A1A2FEF478}" dt="2022-12-22T20:45:17.134" v="733" actId="478"/>
          <ac:picMkLst>
            <pc:docMk/>
            <pc:sldMk cId="3647979560" sldId="414"/>
            <ac:picMk id="5" creationId="{19F99373-601D-56EA-A012-9E2F4AB91B44}"/>
          </ac:picMkLst>
        </pc:picChg>
        <pc:picChg chg="mod">
          <ac:chgData name="Alessandro Carrega" userId="aad2c8b9-e6be-4150-b5bc-cbfa57d8782b" providerId="ADAL" clId="{D4F3B8A6-9AE4-714B-A907-02A1A2FEF478}" dt="2022-12-22T20:45:20.275" v="734" actId="1076"/>
          <ac:picMkLst>
            <pc:docMk/>
            <pc:sldMk cId="3647979560" sldId="414"/>
            <ac:picMk id="6" creationId="{DECA3057-3634-91BB-D18F-0A0B8DA6361A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45:54.617" v="746" actId="14100"/>
        <pc:sldMkLst>
          <pc:docMk/>
          <pc:sldMk cId="2265921671" sldId="415"/>
        </pc:sldMkLst>
        <pc:spChg chg="mod">
          <ac:chgData name="Alessandro Carrega" userId="aad2c8b9-e6be-4150-b5bc-cbfa57d8782b" providerId="ADAL" clId="{D4F3B8A6-9AE4-714B-A907-02A1A2FEF478}" dt="2022-12-22T20:45:33.054" v="742" actId="20577"/>
          <ac:spMkLst>
            <pc:docMk/>
            <pc:sldMk cId="2265921671" sldId="415"/>
            <ac:spMk id="2" creationId="{201555C6-445F-87EE-BC6E-598B5FAA85EC}"/>
          </ac:spMkLst>
        </pc:spChg>
        <pc:picChg chg="add mod">
          <ac:chgData name="Alessandro Carrega" userId="aad2c8b9-e6be-4150-b5bc-cbfa57d8782b" providerId="ADAL" clId="{D4F3B8A6-9AE4-714B-A907-02A1A2FEF478}" dt="2022-12-22T20:45:54.617" v="746" actId="14100"/>
          <ac:picMkLst>
            <pc:docMk/>
            <pc:sldMk cId="2265921671" sldId="415"/>
            <ac:picMk id="3" creationId="{9A13B2F3-1E8C-986A-AA58-71F9041C2D40}"/>
          </ac:picMkLst>
        </pc:picChg>
        <pc:picChg chg="del">
          <ac:chgData name="Alessandro Carrega" userId="aad2c8b9-e6be-4150-b5bc-cbfa57d8782b" providerId="ADAL" clId="{D4F3B8A6-9AE4-714B-A907-02A1A2FEF478}" dt="2022-12-22T20:45:34.457" v="743" actId="478"/>
          <ac:picMkLst>
            <pc:docMk/>
            <pc:sldMk cId="2265921671" sldId="415"/>
            <ac:picMk id="6" creationId="{DECA3057-3634-91BB-D18F-0A0B8DA6361A}"/>
          </ac:picMkLst>
        </pc:picChg>
      </pc:sldChg>
      <pc:sldChg chg="addSp delSp modSp add mod">
        <pc:chgData name="Alessandro Carrega" userId="aad2c8b9-e6be-4150-b5bc-cbfa57d8782b" providerId="ADAL" clId="{D4F3B8A6-9AE4-714B-A907-02A1A2FEF478}" dt="2022-12-22T20:46:39.643" v="754" actId="14100"/>
        <pc:sldMkLst>
          <pc:docMk/>
          <pc:sldMk cId="11299737" sldId="416"/>
        </pc:sldMkLst>
        <pc:spChg chg="mod">
          <ac:chgData name="Alessandro Carrega" userId="aad2c8b9-e6be-4150-b5bc-cbfa57d8782b" providerId="ADAL" clId="{D4F3B8A6-9AE4-714B-A907-02A1A2FEF478}" dt="2022-12-22T20:46:15.472" v="749" actId="20577"/>
          <ac:spMkLst>
            <pc:docMk/>
            <pc:sldMk cId="11299737" sldId="416"/>
            <ac:spMk id="2" creationId="{201555C6-445F-87EE-BC6E-598B5FAA85EC}"/>
          </ac:spMkLst>
        </pc:spChg>
        <pc:picChg chg="del">
          <ac:chgData name="Alessandro Carrega" userId="aad2c8b9-e6be-4150-b5bc-cbfa57d8782b" providerId="ADAL" clId="{D4F3B8A6-9AE4-714B-A907-02A1A2FEF478}" dt="2022-12-22T20:46:17.095" v="750" actId="478"/>
          <ac:picMkLst>
            <pc:docMk/>
            <pc:sldMk cId="11299737" sldId="416"/>
            <ac:picMk id="3" creationId="{9A13B2F3-1E8C-986A-AA58-71F9041C2D40}"/>
          </ac:picMkLst>
        </pc:picChg>
        <pc:picChg chg="add mod">
          <ac:chgData name="Alessandro Carrega" userId="aad2c8b9-e6be-4150-b5bc-cbfa57d8782b" providerId="ADAL" clId="{D4F3B8A6-9AE4-714B-A907-02A1A2FEF478}" dt="2022-12-22T20:46:39.643" v="754" actId="14100"/>
          <ac:picMkLst>
            <pc:docMk/>
            <pc:sldMk cId="11299737" sldId="416"/>
            <ac:picMk id="5" creationId="{D814B1B7-9244-4CF4-933C-4164510EAC3B}"/>
          </ac:picMkLst>
        </pc:picChg>
      </pc:sldChg>
      <pc:sldChg chg="new del">
        <pc:chgData name="Alessandro Carrega" userId="aad2c8b9-e6be-4150-b5bc-cbfa57d8782b" providerId="ADAL" clId="{D4F3B8A6-9AE4-714B-A907-02A1A2FEF478}" dt="2022-12-22T20:47:09.007" v="756" actId="2696"/>
        <pc:sldMkLst>
          <pc:docMk/>
          <pc:sldMk cId="441950824" sldId="417"/>
        </pc:sldMkLst>
      </pc:sldChg>
      <pc:sldChg chg="addSp delSp modSp add mod">
        <pc:chgData name="Alessandro Carrega" userId="aad2c8b9-e6be-4150-b5bc-cbfa57d8782b" providerId="ADAL" clId="{D4F3B8A6-9AE4-714B-A907-02A1A2FEF478}" dt="2022-12-22T20:47:27.539" v="762" actId="14100"/>
        <pc:sldMkLst>
          <pc:docMk/>
          <pc:sldMk cId="2394182686" sldId="417"/>
        </pc:sldMkLst>
        <pc:picChg chg="add mod">
          <ac:chgData name="Alessandro Carrega" userId="aad2c8b9-e6be-4150-b5bc-cbfa57d8782b" providerId="ADAL" clId="{D4F3B8A6-9AE4-714B-A907-02A1A2FEF478}" dt="2022-12-22T20:47:27.539" v="762" actId="14100"/>
          <ac:picMkLst>
            <pc:docMk/>
            <pc:sldMk cId="2394182686" sldId="417"/>
            <ac:picMk id="3" creationId="{CE27F2A7-FEA9-33D8-90B4-5FA33CD5593C}"/>
          </ac:picMkLst>
        </pc:picChg>
        <pc:picChg chg="del">
          <ac:chgData name="Alessandro Carrega" userId="aad2c8b9-e6be-4150-b5bc-cbfa57d8782b" providerId="ADAL" clId="{D4F3B8A6-9AE4-714B-A907-02A1A2FEF478}" dt="2022-12-22T20:47:14.677" v="758" actId="478"/>
          <ac:picMkLst>
            <pc:docMk/>
            <pc:sldMk cId="2394182686" sldId="417"/>
            <ac:picMk id="5" creationId="{D814B1B7-9244-4CF4-933C-4164510EAC3B}"/>
          </ac:picMkLst>
        </pc:picChg>
      </pc:sldChg>
    </pc:docChg>
  </pc:docChgLst>
  <pc:docChgLst>
    <pc:chgData name="Alessandro Carrega" userId="aad2c8b9-e6be-4150-b5bc-cbfa57d8782b" providerId="ADAL" clId="{3FAE67BE-79A8-C241-A9E8-EA544C86F7BF}"/>
    <pc:docChg chg="undo custSel addSld delSld modSld sldOrd addSection delSection">
      <pc:chgData name="Alessandro Carrega" userId="aad2c8b9-e6be-4150-b5bc-cbfa57d8782b" providerId="ADAL" clId="{3FAE67BE-79A8-C241-A9E8-EA544C86F7BF}" dt="2022-12-14T21:24:33.472" v="2177" actId="179"/>
      <pc:docMkLst>
        <pc:docMk/>
      </pc:docMkLst>
      <pc:sldChg chg="addSp delSp modSp mod">
        <pc:chgData name="Alessandro Carrega" userId="aad2c8b9-e6be-4150-b5bc-cbfa57d8782b" providerId="ADAL" clId="{3FAE67BE-79A8-C241-A9E8-EA544C86F7BF}" dt="2022-12-05T16:18:59.484" v="487"/>
        <pc:sldMkLst>
          <pc:docMk/>
          <pc:sldMk cId="304424227" sldId="292"/>
        </pc:sldMkLst>
        <pc:spChg chg="add del mod">
          <ac:chgData name="Alessandro Carrega" userId="aad2c8b9-e6be-4150-b5bc-cbfa57d8782b" providerId="ADAL" clId="{3FAE67BE-79A8-C241-A9E8-EA544C86F7BF}" dt="2022-12-05T16:18:59.484" v="487"/>
          <ac:spMkLst>
            <pc:docMk/>
            <pc:sldMk cId="304424227" sldId="292"/>
            <ac:spMk id="3" creationId="{16DD96AD-15FE-D5F3-19DB-59492C211515}"/>
          </ac:spMkLst>
        </pc:spChg>
      </pc:sldChg>
      <pc:sldChg chg="modNotesTx">
        <pc:chgData name="Alessandro Carrega" userId="aad2c8b9-e6be-4150-b5bc-cbfa57d8782b" providerId="ADAL" clId="{3FAE67BE-79A8-C241-A9E8-EA544C86F7BF}" dt="2022-12-12T15:02:02.857" v="541" actId="20577"/>
        <pc:sldMkLst>
          <pc:docMk/>
          <pc:sldMk cId="2874399099" sldId="300"/>
        </pc:sldMkLst>
      </pc:sldChg>
      <pc:sldChg chg="modNotesTx">
        <pc:chgData name="Alessandro Carrega" userId="aad2c8b9-e6be-4150-b5bc-cbfa57d8782b" providerId="ADAL" clId="{3FAE67BE-79A8-C241-A9E8-EA544C86F7BF}" dt="2022-12-05T21:05:03.567" v="492" actId="20577"/>
        <pc:sldMkLst>
          <pc:docMk/>
          <pc:sldMk cId="2712538608" sldId="302"/>
        </pc:sldMkLst>
      </pc:sldChg>
      <pc:sldChg chg="modNotesTx">
        <pc:chgData name="Alessandro Carrega" userId="aad2c8b9-e6be-4150-b5bc-cbfa57d8782b" providerId="ADAL" clId="{3FAE67BE-79A8-C241-A9E8-EA544C86F7BF}" dt="2022-12-07T14:44:54.665" v="529" actId="20577"/>
        <pc:sldMkLst>
          <pc:docMk/>
          <pc:sldMk cId="3083870933" sldId="304"/>
        </pc:sldMkLst>
      </pc:sldChg>
      <pc:sldChg chg="modNotesTx">
        <pc:chgData name="Alessandro Carrega" userId="aad2c8b9-e6be-4150-b5bc-cbfa57d8782b" providerId="ADAL" clId="{3FAE67BE-79A8-C241-A9E8-EA544C86F7BF}" dt="2022-12-07T09:45:47.347" v="502" actId="20577"/>
        <pc:sldMkLst>
          <pc:docMk/>
          <pc:sldMk cId="699691663" sldId="306"/>
        </pc:sldMkLst>
      </pc:sldChg>
      <pc:sldChg chg="modNotesTx">
        <pc:chgData name="Alessandro Carrega" userId="aad2c8b9-e6be-4150-b5bc-cbfa57d8782b" providerId="ADAL" clId="{3FAE67BE-79A8-C241-A9E8-EA544C86F7BF}" dt="2022-12-07T14:51:29.064" v="532" actId="20577"/>
        <pc:sldMkLst>
          <pc:docMk/>
          <pc:sldMk cId="1573232135" sldId="307"/>
        </pc:sldMkLst>
      </pc:sldChg>
      <pc:sldChg chg="modNotesTx">
        <pc:chgData name="Alessandro Carrega" userId="aad2c8b9-e6be-4150-b5bc-cbfa57d8782b" providerId="ADAL" clId="{3FAE67BE-79A8-C241-A9E8-EA544C86F7BF}" dt="2022-12-07T10:00:21.397" v="526" actId="20577"/>
        <pc:sldMkLst>
          <pc:docMk/>
          <pc:sldMk cId="1755490147" sldId="309"/>
        </pc:sldMkLst>
      </pc:sldChg>
      <pc:sldChg chg="modNotesTx">
        <pc:chgData name="Alessandro Carrega" userId="aad2c8b9-e6be-4150-b5bc-cbfa57d8782b" providerId="ADAL" clId="{3FAE67BE-79A8-C241-A9E8-EA544C86F7BF}" dt="2022-12-07T10:00:30.982" v="527" actId="20577"/>
        <pc:sldMkLst>
          <pc:docMk/>
          <pc:sldMk cId="620949593" sldId="310"/>
        </pc:sldMkLst>
      </pc:sldChg>
      <pc:sldChg chg="modNotesTx">
        <pc:chgData name="Alessandro Carrega" userId="aad2c8b9-e6be-4150-b5bc-cbfa57d8782b" providerId="ADAL" clId="{3FAE67BE-79A8-C241-A9E8-EA544C86F7BF}" dt="2022-12-07T10:01:31.047" v="528" actId="20577"/>
        <pc:sldMkLst>
          <pc:docMk/>
          <pc:sldMk cId="2851479555" sldId="319"/>
        </pc:sldMkLst>
      </pc:sldChg>
      <pc:sldChg chg="modNotesTx">
        <pc:chgData name="Alessandro Carrega" userId="aad2c8b9-e6be-4150-b5bc-cbfa57d8782b" providerId="ADAL" clId="{3FAE67BE-79A8-C241-A9E8-EA544C86F7BF}" dt="2022-12-12T14:48:30.723" v="539" actId="20577"/>
        <pc:sldMkLst>
          <pc:docMk/>
          <pc:sldMk cId="172534616" sldId="323"/>
        </pc:sldMkLst>
      </pc:sldChg>
      <pc:sldChg chg="addSp delSp modSp add mod">
        <pc:chgData name="Alessandro Carrega" userId="aad2c8b9-e6be-4150-b5bc-cbfa57d8782b" providerId="ADAL" clId="{3FAE67BE-79A8-C241-A9E8-EA544C86F7BF}" dt="2022-12-04T16:52:55.943" v="320" actId="20577"/>
        <pc:sldMkLst>
          <pc:docMk/>
          <pc:sldMk cId="1939863477" sldId="380"/>
        </pc:sldMkLst>
        <pc:spChg chg="mod">
          <ac:chgData name="Alessandro Carrega" userId="aad2c8b9-e6be-4150-b5bc-cbfa57d8782b" providerId="ADAL" clId="{3FAE67BE-79A8-C241-A9E8-EA544C86F7BF}" dt="2022-12-04T16:52:55.943" v="320" actId="20577"/>
          <ac:spMkLst>
            <pc:docMk/>
            <pc:sldMk cId="1939863477" sldId="380"/>
            <ac:spMk id="3" creationId="{114EA4E8-068E-6891-3CA4-2D867FB825C7}"/>
          </ac:spMkLst>
        </pc:spChg>
        <pc:picChg chg="del mod">
          <ac:chgData name="Alessandro Carrega" userId="aad2c8b9-e6be-4150-b5bc-cbfa57d8782b" providerId="ADAL" clId="{3FAE67BE-79A8-C241-A9E8-EA544C86F7BF}" dt="2022-12-04T16:47:07.240" v="79" actId="478"/>
          <ac:picMkLst>
            <pc:docMk/>
            <pc:sldMk cId="1939863477" sldId="380"/>
            <ac:picMk id="5" creationId="{CA16B3AA-E8DB-AE9C-0E5B-0B403FA9F057}"/>
          </ac:picMkLst>
        </pc:picChg>
        <pc:picChg chg="add del mod">
          <ac:chgData name="Alessandro Carrega" userId="aad2c8b9-e6be-4150-b5bc-cbfa57d8782b" providerId="ADAL" clId="{3FAE67BE-79A8-C241-A9E8-EA544C86F7BF}" dt="2022-12-04T16:45:56.673" v="24" actId="478"/>
          <ac:picMkLst>
            <pc:docMk/>
            <pc:sldMk cId="1939863477" sldId="380"/>
            <ac:picMk id="6" creationId="{06511E51-78AF-A18C-86C3-AE47EF37F30A}"/>
          </ac:picMkLst>
        </pc:picChg>
        <pc:picChg chg="del mod">
          <ac:chgData name="Alessandro Carrega" userId="aad2c8b9-e6be-4150-b5bc-cbfa57d8782b" providerId="ADAL" clId="{3FAE67BE-79A8-C241-A9E8-EA544C86F7BF}" dt="2022-12-04T16:47:09.044" v="81" actId="478"/>
          <ac:picMkLst>
            <pc:docMk/>
            <pc:sldMk cId="1939863477" sldId="380"/>
            <ac:picMk id="1026" creationId="{1D50765D-062D-6051-0BFB-CC47864AFF41}"/>
          </ac:picMkLst>
        </pc:picChg>
        <pc:picChg chg="del mod">
          <ac:chgData name="Alessandro Carrega" userId="aad2c8b9-e6be-4150-b5bc-cbfa57d8782b" providerId="ADAL" clId="{3FAE67BE-79A8-C241-A9E8-EA544C86F7BF}" dt="2022-12-04T16:47:09.742" v="82" actId="478"/>
          <ac:picMkLst>
            <pc:docMk/>
            <pc:sldMk cId="1939863477" sldId="380"/>
            <ac:picMk id="1028" creationId="{0FD750F8-68A3-D914-153C-4A7A7FA95AEF}"/>
          </ac:picMkLst>
        </pc:picChg>
        <pc:picChg chg="del mod">
          <ac:chgData name="Alessandro Carrega" userId="aad2c8b9-e6be-4150-b5bc-cbfa57d8782b" providerId="ADAL" clId="{3FAE67BE-79A8-C241-A9E8-EA544C86F7BF}" dt="2022-12-04T16:47:08.218" v="80" actId="478"/>
          <ac:picMkLst>
            <pc:docMk/>
            <pc:sldMk cId="1939863477" sldId="380"/>
            <ac:picMk id="1030" creationId="{7328FE82-D021-FDFB-7C8A-BDAD9529C0FE}"/>
          </ac:picMkLst>
        </pc:picChg>
      </pc:sldChg>
      <pc:sldChg chg="modSp add mod">
        <pc:chgData name="Alessandro Carrega" userId="aad2c8b9-e6be-4150-b5bc-cbfa57d8782b" providerId="ADAL" clId="{3FAE67BE-79A8-C241-A9E8-EA544C86F7BF}" dt="2022-12-04T16:57:29.710" v="484" actId="20577"/>
        <pc:sldMkLst>
          <pc:docMk/>
          <pc:sldMk cId="1057794292" sldId="381"/>
        </pc:sldMkLst>
        <pc:spChg chg="mod">
          <ac:chgData name="Alessandro Carrega" userId="aad2c8b9-e6be-4150-b5bc-cbfa57d8782b" providerId="ADAL" clId="{3FAE67BE-79A8-C241-A9E8-EA544C86F7BF}" dt="2022-12-04T16:57:29.710" v="484" actId="20577"/>
          <ac:spMkLst>
            <pc:docMk/>
            <pc:sldMk cId="1057794292" sldId="381"/>
            <ac:spMk id="3" creationId="{114EA4E8-068E-6891-3CA4-2D867FB825C7}"/>
          </ac:spMkLst>
        </pc:spChg>
      </pc:sldChg>
      <pc:sldChg chg="modSp new mod">
        <pc:chgData name="Alessandro Carrega" userId="aad2c8b9-e6be-4150-b5bc-cbfa57d8782b" providerId="ADAL" clId="{3FAE67BE-79A8-C241-A9E8-EA544C86F7BF}" dt="2022-12-14T10:10:08.110" v="610" actId="404"/>
        <pc:sldMkLst>
          <pc:docMk/>
          <pc:sldMk cId="742394567" sldId="382"/>
        </pc:sldMkLst>
        <pc:spChg chg="mod">
          <ac:chgData name="Alessandro Carrega" userId="aad2c8b9-e6be-4150-b5bc-cbfa57d8782b" providerId="ADAL" clId="{3FAE67BE-79A8-C241-A9E8-EA544C86F7BF}" dt="2022-12-14T10:10:08.110" v="610" actId="404"/>
          <ac:spMkLst>
            <pc:docMk/>
            <pc:sldMk cId="742394567" sldId="382"/>
            <ac:spMk id="2" creationId="{BD413E14-FE9E-A706-259E-196B88120F76}"/>
          </ac:spMkLst>
        </pc:spChg>
        <pc:spChg chg="mod">
          <ac:chgData name="Alessandro Carrega" userId="aad2c8b9-e6be-4150-b5bc-cbfa57d8782b" providerId="ADAL" clId="{3FAE67BE-79A8-C241-A9E8-EA544C86F7BF}" dt="2022-12-14T10:09:40.348" v="564" actId="20577"/>
          <ac:spMkLst>
            <pc:docMk/>
            <pc:sldMk cId="742394567" sldId="382"/>
            <ac:spMk id="3" creationId="{7EFD872F-3A23-C949-0977-638ACCC5CC22}"/>
          </ac:spMkLst>
        </pc:spChg>
      </pc:sldChg>
      <pc:sldChg chg="new del">
        <pc:chgData name="Alessandro Carrega" userId="aad2c8b9-e6be-4150-b5bc-cbfa57d8782b" providerId="ADAL" clId="{3FAE67BE-79A8-C241-A9E8-EA544C86F7BF}" dt="2022-12-05T21:04:39.561" v="489" actId="680"/>
        <pc:sldMkLst>
          <pc:docMk/>
          <pc:sldMk cId="2989705961" sldId="382"/>
        </pc:sldMkLst>
      </pc:sldChg>
      <pc:sldChg chg="modSp new mod">
        <pc:chgData name="Alessandro Carrega" userId="aad2c8b9-e6be-4150-b5bc-cbfa57d8782b" providerId="ADAL" clId="{3FAE67BE-79A8-C241-A9E8-EA544C86F7BF}" dt="2022-12-14T10:12:03.077" v="664" actId="404"/>
        <pc:sldMkLst>
          <pc:docMk/>
          <pc:sldMk cId="3029560713" sldId="383"/>
        </pc:sldMkLst>
        <pc:spChg chg="mod">
          <ac:chgData name="Alessandro Carrega" userId="aad2c8b9-e6be-4150-b5bc-cbfa57d8782b" providerId="ADAL" clId="{3FAE67BE-79A8-C241-A9E8-EA544C86F7BF}" dt="2022-12-14T10:12:03.077" v="664" actId="404"/>
          <ac:spMkLst>
            <pc:docMk/>
            <pc:sldMk cId="3029560713" sldId="383"/>
            <ac:spMk id="2" creationId="{F282D456-A46B-03FA-57D5-1987C471B5D9}"/>
          </ac:spMkLst>
        </pc:spChg>
        <pc:spChg chg="mod">
          <ac:chgData name="Alessandro Carrega" userId="aad2c8b9-e6be-4150-b5bc-cbfa57d8782b" providerId="ADAL" clId="{3FAE67BE-79A8-C241-A9E8-EA544C86F7BF}" dt="2022-12-14T10:11:43.638" v="660" actId="20577"/>
          <ac:spMkLst>
            <pc:docMk/>
            <pc:sldMk cId="3029560713" sldId="383"/>
            <ac:spMk id="3" creationId="{0963D798-CF74-9037-7EF3-6294E750201A}"/>
          </ac:spMkLst>
        </pc:spChg>
      </pc:sldChg>
      <pc:sldChg chg="addSp delSp modSp new mod">
        <pc:chgData name="Alessandro Carrega" userId="aad2c8b9-e6be-4150-b5bc-cbfa57d8782b" providerId="ADAL" clId="{3FAE67BE-79A8-C241-A9E8-EA544C86F7BF}" dt="2022-12-14T10:18:22.668" v="685" actId="404"/>
        <pc:sldMkLst>
          <pc:docMk/>
          <pc:sldMk cId="2800481219" sldId="384"/>
        </pc:sldMkLst>
        <pc:spChg chg="mod">
          <ac:chgData name="Alessandro Carrega" userId="aad2c8b9-e6be-4150-b5bc-cbfa57d8782b" providerId="ADAL" clId="{3FAE67BE-79A8-C241-A9E8-EA544C86F7BF}" dt="2022-12-14T10:18:22.668" v="685" actId="404"/>
          <ac:spMkLst>
            <pc:docMk/>
            <pc:sldMk cId="2800481219" sldId="384"/>
            <ac:spMk id="2" creationId="{A422E77E-C111-961F-E36F-A62F53428B19}"/>
          </ac:spMkLst>
        </pc:spChg>
        <pc:spChg chg="del">
          <ac:chgData name="Alessandro Carrega" userId="aad2c8b9-e6be-4150-b5bc-cbfa57d8782b" providerId="ADAL" clId="{3FAE67BE-79A8-C241-A9E8-EA544C86F7BF}" dt="2022-12-14T10:16:19.723" v="666"/>
          <ac:spMkLst>
            <pc:docMk/>
            <pc:sldMk cId="2800481219" sldId="384"/>
            <ac:spMk id="3" creationId="{3BFFBD6F-0642-6B68-F032-94BAE70E45C0}"/>
          </ac:spMkLst>
        </pc:spChg>
        <pc:spChg chg="add del mod">
          <ac:chgData name="Alessandro Carrega" userId="aad2c8b9-e6be-4150-b5bc-cbfa57d8782b" providerId="ADAL" clId="{3FAE67BE-79A8-C241-A9E8-EA544C86F7BF}" dt="2022-12-14T10:17:26.008" v="675" actId="478"/>
          <ac:spMkLst>
            <pc:docMk/>
            <pc:sldMk cId="2800481219" sldId="384"/>
            <ac:spMk id="6" creationId="{B9930FB8-1A1D-AEBE-D8B6-797546F5477B}"/>
          </ac:spMkLst>
        </pc:spChg>
        <pc:spChg chg="add mod">
          <ac:chgData name="Alessandro Carrega" userId="aad2c8b9-e6be-4150-b5bc-cbfa57d8782b" providerId="ADAL" clId="{3FAE67BE-79A8-C241-A9E8-EA544C86F7BF}" dt="2022-12-14T10:17:41.833" v="681" actId="20577"/>
          <ac:spMkLst>
            <pc:docMk/>
            <pc:sldMk cId="2800481219" sldId="384"/>
            <ac:spMk id="7" creationId="{DA5B70FF-5505-8D8B-7A88-E89A46EB3461}"/>
          </ac:spMkLst>
        </pc:spChg>
        <pc:picChg chg="add mod">
          <ac:chgData name="Alessandro Carrega" userId="aad2c8b9-e6be-4150-b5bc-cbfa57d8782b" providerId="ADAL" clId="{3FAE67BE-79A8-C241-A9E8-EA544C86F7BF}" dt="2022-12-14T10:16:27.996" v="670" actId="1076"/>
          <ac:picMkLst>
            <pc:docMk/>
            <pc:sldMk cId="2800481219" sldId="384"/>
            <ac:picMk id="4" creationId="{B540A549-FC71-AB70-1F88-A5A1B10C2CB5}"/>
          </ac:picMkLst>
        </pc:picChg>
      </pc:sldChg>
      <pc:sldChg chg="new del">
        <pc:chgData name="Alessandro Carrega" userId="aad2c8b9-e6be-4150-b5bc-cbfa57d8782b" providerId="ADAL" clId="{3FAE67BE-79A8-C241-A9E8-EA544C86F7BF}" dt="2022-12-14T10:20:57.762" v="688" actId="2696"/>
        <pc:sldMkLst>
          <pc:docMk/>
          <pc:sldMk cId="3353050969" sldId="385"/>
        </pc:sldMkLst>
      </pc:sldChg>
      <pc:sldChg chg="addSp delSp modSp add mod">
        <pc:chgData name="Alessandro Carrega" userId="aad2c8b9-e6be-4150-b5bc-cbfa57d8782b" providerId="ADAL" clId="{3FAE67BE-79A8-C241-A9E8-EA544C86F7BF}" dt="2022-12-14T10:21:52.020" v="695"/>
        <pc:sldMkLst>
          <pc:docMk/>
          <pc:sldMk cId="1991910231" sldId="386"/>
        </pc:sldMkLst>
        <pc:spChg chg="add del mod">
          <ac:chgData name="Alessandro Carrega" userId="aad2c8b9-e6be-4150-b5bc-cbfa57d8782b" providerId="ADAL" clId="{3FAE67BE-79A8-C241-A9E8-EA544C86F7BF}" dt="2022-12-14T10:21:03.822" v="690"/>
          <ac:spMkLst>
            <pc:docMk/>
            <pc:sldMk cId="1991910231" sldId="386"/>
            <ac:spMk id="5" creationId="{556BCF0A-EF35-9AAF-5336-99AB45AC49FE}"/>
          </ac:spMkLst>
        </pc:spChg>
        <pc:spChg chg="mod">
          <ac:chgData name="Alessandro Carrega" userId="aad2c8b9-e6be-4150-b5bc-cbfa57d8782b" providerId="ADAL" clId="{3FAE67BE-79A8-C241-A9E8-EA544C86F7BF}" dt="2022-12-14T10:21:52.020" v="695"/>
          <ac:spMkLst>
            <pc:docMk/>
            <pc:sldMk cId="1991910231" sldId="386"/>
            <ac:spMk id="7" creationId="{DA5B70FF-5505-8D8B-7A88-E89A46EB3461}"/>
          </ac:spMkLst>
        </pc:spChg>
        <pc:picChg chg="del">
          <ac:chgData name="Alessandro Carrega" userId="aad2c8b9-e6be-4150-b5bc-cbfa57d8782b" providerId="ADAL" clId="{3FAE67BE-79A8-C241-A9E8-EA544C86F7BF}" dt="2022-12-14T10:21:00.522" v="689" actId="478"/>
          <ac:picMkLst>
            <pc:docMk/>
            <pc:sldMk cId="1991910231" sldId="386"/>
            <ac:picMk id="4" creationId="{B540A549-FC71-AB70-1F88-A5A1B10C2CB5}"/>
          </ac:picMkLst>
        </pc:picChg>
        <pc:picChg chg="add mod">
          <ac:chgData name="Alessandro Carrega" userId="aad2c8b9-e6be-4150-b5bc-cbfa57d8782b" providerId="ADAL" clId="{3FAE67BE-79A8-C241-A9E8-EA544C86F7BF}" dt="2022-12-14T10:21:13.854" v="694" actId="1076"/>
          <ac:picMkLst>
            <pc:docMk/>
            <pc:sldMk cId="1991910231" sldId="386"/>
            <ac:picMk id="6" creationId="{7E09D086-22EE-E1AA-E44E-A8DF9CAB5595}"/>
          </ac:picMkLst>
        </pc:picChg>
      </pc:sldChg>
      <pc:sldChg chg="addSp delSp modSp add mod">
        <pc:chgData name="Alessandro Carrega" userId="aad2c8b9-e6be-4150-b5bc-cbfa57d8782b" providerId="ADAL" clId="{3FAE67BE-79A8-C241-A9E8-EA544C86F7BF}" dt="2022-12-14T10:24:53.867" v="711" actId="404"/>
        <pc:sldMkLst>
          <pc:docMk/>
          <pc:sldMk cId="2331040812" sldId="387"/>
        </pc:sldMkLst>
        <pc:spChg chg="mod">
          <ac:chgData name="Alessandro Carrega" userId="aad2c8b9-e6be-4150-b5bc-cbfa57d8782b" providerId="ADAL" clId="{3FAE67BE-79A8-C241-A9E8-EA544C86F7BF}" dt="2022-12-14T10:24:53.867" v="711" actId="404"/>
          <ac:spMkLst>
            <pc:docMk/>
            <pc:sldMk cId="2331040812" sldId="387"/>
            <ac:spMk id="2" creationId="{A422E77E-C111-961F-E36F-A62F53428B19}"/>
          </ac:spMkLst>
        </pc:spChg>
        <pc:spChg chg="add del mod">
          <ac:chgData name="Alessandro Carrega" userId="aad2c8b9-e6be-4150-b5bc-cbfa57d8782b" providerId="ADAL" clId="{3FAE67BE-79A8-C241-A9E8-EA544C86F7BF}" dt="2022-12-14T10:23:52.524" v="698"/>
          <ac:spMkLst>
            <pc:docMk/>
            <pc:sldMk cId="2331040812" sldId="387"/>
            <ac:spMk id="4" creationId="{28AA0E98-7E91-F1C8-3A47-A97E38641515}"/>
          </ac:spMkLst>
        </pc:spChg>
        <pc:spChg chg="del">
          <ac:chgData name="Alessandro Carrega" userId="aad2c8b9-e6be-4150-b5bc-cbfa57d8782b" providerId="ADAL" clId="{3FAE67BE-79A8-C241-A9E8-EA544C86F7BF}" dt="2022-12-14T10:24:00.721" v="702" actId="478"/>
          <ac:spMkLst>
            <pc:docMk/>
            <pc:sldMk cId="2331040812" sldId="387"/>
            <ac:spMk id="7" creationId="{DA5B70FF-5505-8D8B-7A88-E89A46EB3461}"/>
          </ac:spMkLst>
        </pc:spChg>
        <pc:spChg chg="add del mod">
          <ac:chgData name="Alessandro Carrega" userId="aad2c8b9-e6be-4150-b5bc-cbfa57d8782b" providerId="ADAL" clId="{3FAE67BE-79A8-C241-A9E8-EA544C86F7BF}" dt="2022-12-14T10:24:40.919" v="706" actId="22"/>
          <ac:spMkLst>
            <pc:docMk/>
            <pc:sldMk cId="2331040812" sldId="387"/>
            <ac:spMk id="9" creationId="{B2558A65-A56D-F897-6397-D12A661BECD4}"/>
          </ac:spMkLst>
        </pc:spChg>
        <pc:picChg chg="add mod">
          <ac:chgData name="Alessandro Carrega" userId="aad2c8b9-e6be-4150-b5bc-cbfa57d8782b" providerId="ADAL" clId="{3FAE67BE-79A8-C241-A9E8-EA544C86F7BF}" dt="2022-12-14T10:23:58.224" v="701" actId="1076"/>
          <ac:picMkLst>
            <pc:docMk/>
            <pc:sldMk cId="2331040812" sldId="387"/>
            <ac:picMk id="5" creationId="{9A3236AC-850A-78EE-5BFF-DF762DD5B1FB}"/>
          </ac:picMkLst>
        </pc:picChg>
        <pc:picChg chg="del">
          <ac:chgData name="Alessandro Carrega" userId="aad2c8b9-e6be-4150-b5bc-cbfa57d8782b" providerId="ADAL" clId="{3FAE67BE-79A8-C241-A9E8-EA544C86F7BF}" dt="2022-12-14T10:22:06.368" v="697" actId="478"/>
          <ac:picMkLst>
            <pc:docMk/>
            <pc:sldMk cId="2331040812" sldId="387"/>
            <ac:picMk id="6" creationId="{7E09D086-22EE-E1AA-E44E-A8DF9CAB5595}"/>
          </ac:picMkLst>
        </pc:picChg>
      </pc:sldChg>
      <pc:sldChg chg="addSp delSp modSp new mod">
        <pc:chgData name="Alessandro Carrega" userId="aad2c8b9-e6be-4150-b5bc-cbfa57d8782b" providerId="ADAL" clId="{3FAE67BE-79A8-C241-A9E8-EA544C86F7BF}" dt="2022-12-14T18:04:52.369" v="1307" actId="948"/>
        <pc:sldMkLst>
          <pc:docMk/>
          <pc:sldMk cId="43660832" sldId="388"/>
        </pc:sldMkLst>
        <pc:spChg chg="mod">
          <ac:chgData name="Alessandro Carrega" userId="aad2c8b9-e6be-4150-b5bc-cbfa57d8782b" providerId="ADAL" clId="{3FAE67BE-79A8-C241-A9E8-EA544C86F7BF}" dt="2022-12-14T18:04:52.369" v="1307" actId="948"/>
          <ac:spMkLst>
            <pc:docMk/>
            <pc:sldMk cId="43660832" sldId="388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29:04.211" v="821" actId="27636"/>
          <ac:spMkLst>
            <pc:docMk/>
            <pc:sldMk cId="43660832" sldId="388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8:00:39.048" v="1287" actId="478"/>
          <ac:picMkLst>
            <pc:docMk/>
            <pc:sldMk cId="43660832" sldId="388"/>
            <ac:picMk id="4" creationId="{B4776C14-0332-AC35-4D4D-DFC178ED02E3}"/>
          </ac:picMkLst>
        </pc:picChg>
        <pc:picChg chg="add del mod">
          <ac:chgData name="Alessandro Carrega" userId="aad2c8b9-e6be-4150-b5bc-cbfa57d8782b" providerId="ADAL" clId="{3FAE67BE-79A8-C241-A9E8-EA544C86F7BF}" dt="2022-12-14T18:02:32.603" v="1291" actId="478"/>
          <ac:picMkLst>
            <pc:docMk/>
            <pc:sldMk cId="43660832" sldId="388"/>
            <ac:picMk id="5" creationId="{FF44711B-AE1A-DCE0-CF60-E007A397B2B2}"/>
          </ac:picMkLst>
        </pc:picChg>
      </pc:sldChg>
      <pc:sldChg chg="addSp delSp modSp add mod">
        <pc:chgData name="Alessandro Carrega" userId="aad2c8b9-e6be-4150-b5bc-cbfa57d8782b" providerId="ADAL" clId="{3FAE67BE-79A8-C241-A9E8-EA544C86F7BF}" dt="2022-12-14T18:05:39.360" v="1323" actId="20577"/>
        <pc:sldMkLst>
          <pc:docMk/>
          <pc:sldMk cId="1755106783" sldId="389"/>
        </pc:sldMkLst>
        <pc:spChg chg="mod">
          <ac:chgData name="Alessandro Carrega" userId="aad2c8b9-e6be-4150-b5bc-cbfa57d8782b" providerId="ADAL" clId="{3FAE67BE-79A8-C241-A9E8-EA544C86F7BF}" dt="2022-12-14T18:05:39.360" v="1323" actId="20577"/>
          <ac:spMkLst>
            <pc:docMk/>
            <pc:sldMk cId="1755106783" sldId="389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32:21.459" v="913" actId="20577"/>
          <ac:spMkLst>
            <pc:docMk/>
            <pc:sldMk cId="1755106783" sldId="389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7:56:53.337" v="1263" actId="478"/>
          <ac:picMkLst>
            <pc:docMk/>
            <pc:sldMk cId="1755106783" sldId="389"/>
            <ac:picMk id="5" creationId="{E124D652-65FF-412A-F3E8-90B80B600C67}"/>
          </ac:picMkLst>
        </pc:picChg>
        <pc:picChg chg="add del mod">
          <ac:chgData name="Alessandro Carrega" userId="aad2c8b9-e6be-4150-b5bc-cbfa57d8782b" providerId="ADAL" clId="{3FAE67BE-79A8-C241-A9E8-EA544C86F7BF}" dt="2022-12-14T17:56:51.831" v="1262"/>
          <ac:picMkLst>
            <pc:docMk/>
            <pc:sldMk cId="1755106783" sldId="389"/>
            <ac:picMk id="6" creationId="{51904127-E290-D4DF-DD90-68C6F18FD9B6}"/>
          </ac:picMkLst>
        </pc:picChg>
        <pc:picChg chg="add del mod">
          <ac:chgData name="Alessandro Carrega" userId="aad2c8b9-e6be-4150-b5bc-cbfa57d8782b" providerId="ADAL" clId="{3FAE67BE-79A8-C241-A9E8-EA544C86F7BF}" dt="2022-12-14T17:57:35.541" v="1274" actId="478"/>
          <ac:picMkLst>
            <pc:docMk/>
            <pc:sldMk cId="1755106783" sldId="389"/>
            <ac:picMk id="7" creationId="{03F8C1E6-13D4-D81A-CF6D-42E13FD40F46}"/>
          </ac:picMkLst>
        </pc:picChg>
        <pc:picChg chg="add del mod">
          <ac:chgData name="Alessandro Carrega" userId="aad2c8b9-e6be-4150-b5bc-cbfa57d8782b" providerId="ADAL" clId="{3FAE67BE-79A8-C241-A9E8-EA544C86F7BF}" dt="2022-12-14T17:58:14.413" v="1279" actId="21"/>
          <ac:picMkLst>
            <pc:docMk/>
            <pc:sldMk cId="1755106783" sldId="389"/>
            <ac:picMk id="9" creationId="{BAC98063-085F-E6BF-4445-4EBE5996FDA9}"/>
          </ac:picMkLst>
        </pc:picChg>
      </pc:sldChg>
      <pc:sldChg chg="modSp add mod">
        <pc:chgData name="Alessandro Carrega" userId="aad2c8b9-e6be-4150-b5bc-cbfa57d8782b" providerId="ADAL" clId="{3FAE67BE-79A8-C241-A9E8-EA544C86F7BF}" dt="2022-12-14T21:14:06.321" v="1939" actId="948"/>
        <pc:sldMkLst>
          <pc:docMk/>
          <pc:sldMk cId="1948834191" sldId="390"/>
        </pc:sldMkLst>
        <pc:spChg chg="mod">
          <ac:chgData name="Alessandro Carrega" userId="aad2c8b9-e6be-4150-b5bc-cbfa57d8782b" providerId="ADAL" clId="{3FAE67BE-79A8-C241-A9E8-EA544C86F7BF}" dt="2022-12-14T21:14:06.321" v="1939" actId="948"/>
          <ac:spMkLst>
            <pc:docMk/>
            <pc:sldMk cId="1948834191" sldId="390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8:09.461" v="1756" actId="20577"/>
          <ac:spMkLst>
            <pc:docMk/>
            <pc:sldMk cId="1948834191" sldId="390"/>
            <ac:spMk id="3" creationId="{FBAAC3F7-DCE4-4BCC-A386-60E60DA1F366}"/>
          </ac:spMkLst>
        </pc:spChg>
      </pc:sldChg>
      <pc:sldChg chg="modSp add mod ord">
        <pc:chgData name="Alessandro Carrega" userId="aad2c8b9-e6be-4150-b5bc-cbfa57d8782b" providerId="ADAL" clId="{3FAE67BE-79A8-C241-A9E8-EA544C86F7BF}" dt="2022-12-14T21:05:04.600" v="1696" actId="948"/>
        <pc:sldMkLst>
          <pc:docMk/>
          <pc:sldMk cId="3231184381" sldId="391"/>
        </pc:sldMkLst>
        <pc:spChg chg="mod">
          <ac:chgData name="Alessandro Carrega" userId="aad2c8b9-e6be-4150-b5bc-cbfa57d8782b" providerId="ADAL" clId="{3FAE67BE-79A8-C241-A9E8-EA544C86F7BF}" dt="2022-12-14T21:05:04.600" v="1696" actId="948"/>
          <ac:spMkLst>
            <pc:docMk/>
            <pc:sldMk cId="3231184381" sldId="39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0:55:00.209" v="1522" actId="15"/>
          <ac:spMkLst>
            <pc:docMk/>
            <pc:sldMk cId="3231184381" sldId="391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27.041" v="2086" actId="179"/>
        <pc:sldMkLst>
          <pc:docMk/>
          <pc:sldMk cId="3654308868" sldId="392"/>
        </pc:sldMkLst>
        <pc:spChg chg="mod">
          <ac:chgData name="Alessandro Carrega" userId="aad2c8b9-e6be-4150-b5bc-cbfa57d8782b" providerId="ADAL" clId="{3FAE67BE-79A8-C241-A9E8-EA544C86F7BF}" dt="2022-12-14T21:21:27.041" v="2086" actId="179"/>
          <ac:spMkLst>
            <pc:docMk/>
            <pc:sldMk cId="3654308868" sldId="39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8:51.551" v="2034" actId="6549"/>
          <ac:spMkLst>
            <pc:docMk/>
            <pc:sldMk cId="3654308868" sldId="392"/>
            <ac:spMk id="3" creationId="{FBAAC3F7-DCE4-4BCC-A386-60E60DA1F366}"/>
          </ac:spMkLst>
        </pc:spChg>
      </pc:sldChg>
      <pc:sldChg chg="modSp add mod replId">
        <pc:chgData name="Alessandro Carrega" userId="aad2c8b9-e6be-4150-b5bc-cbfa57d8782b" providerId="ADAL" clId="{3FAE67BE-79A8-C241-A9E8-EA544C86F7BF}" dt="2022-12-14T21:24:33.472" v="2177" actId="179"/>
        <pc:sldMkLst>
          <pc:docMk/>
          <pc:sldMk cId="2948912151" sldId="393"/>
        </pc:sldMkLst>
        <pc:spChg chg="mod">
          <ac:chgData name="Alessandro Carrega" userId="aad2c8b9-e6be-4150-b5bc-cbfa57d8782b" providerId="ADAL" clId="{3FAE67BE-79A8-C241-A9E8-EA544C86F7BF}" dt="2022-12-14T21:24:33.472" v="2177" actId="179"/>
          <ac:spMkLst>
            <pc:docMk/>
            <pc:sldMk cId="2948912151" sldId="393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3:56.183" v="2162" actId="27636"/>
          <ac:spMkLst>
            <pc:docMk/>
            <pc:sldMk cId="2948912151" sldId="393"/>
            <ac:spMk id="3" creationId="{FBAAC3F7-DCE4-4BCC-A386-60E60DA1F366}"/>
          </ac:spMkLst>
        </pc:spChg>
      </pc:sldChg>
      <pc:sldChg chg="addSp delSp modSp add mod">
        <pc:chgData name="Alessandro Carrega" userId="aad2c8b9-e6be-4150-b5bc-cbfa57d8782b" providerId="ADAL" clId="{3FAE67BE-79A8-C241-A9E8-EA544C86F7BF}" dt="2022-12-14T18:05:15.589" v="1315" actId="20577"/>
        <pc:sldMkLst>
          <pc:docMk/>
          <pc:sldMk cId="3907774368" sldId="394"/>
        </pc:sldMkLst>
        <pc:spChg chg="mod">
          <ac:chgData name="Alessandro Carrega" userId="aad2c8b9-e6be-4150-b5bc-cbfa57d8782b" providerId="ADAL" clId="{3FAE67BE-79A8-C241-A9E8-EA544C86F7BF}" dt="2022-12-14T18:05:15.589" v="1315" actId="20577"/>
          <ac:spMkLst>
            <pc:docMk/>
            <pc:sldMk cId="3907774368" sldId="394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29:55.716" v="834" actId="20577"/>
          <ac:spMkLst>
            <pc:docMk/>
            <pc:sldMk cId="3907774368" sldId="394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7:58:08.784" v="1277" actId="21"/>
          <ac:picMkLst>
            <pc:docMk/>
            <pc:sldMk cId="3907774368" sldId="394"/>
            <ac:picMk id="5" creationId="{295DC8A5-8837-5F0B-2FD7-5FD1AF9462E1}"/>
          </ac:picMkLst>
        </pc:picChg>
        <pc:picChg chg="add del mod">
          <ac:chgData name="Alessandro Carrega" userId="aad2c8b9-e6be-4150-b5bc-cbfa57d8782b" providerId="ADAL" clId="{3FAE67BE-79A8-C241-A9E8-EA544C86F7BF}" dt="2022-12-14T18:00:42.964" v="1288" actId="478"/>
          <ac:picMkLst>
            <pc:docMk/>
            <pc:sldMk cId="3907774368" sldId="394"/>
            <ac:picMk id="6" creationId="{DC60A128-1F01-2C6E-EDB3-716BDF187159}"/>
          </ac:picMkLst>
        </pc:picChg>
        <pc:picChg chg="add del mod">
          <ac:chgData name="Alessandro Carrega" userId="aad2c8b9-e6be-4150-b5bc-cbfa57d8782b" providerId="ADAL" clId="{3FAE67BE-79A8-C241-A9E8-EA544C86F7BF}" dt="2022-12-14T18:02:28.572" v="1290" actId="478"/>
          <ac:picMkLst>
            <pc:docMk/>
            <pc:sldMk cId="3907774368" sldId="394"/>
            <ac:picMk id="7" creationId="{5FBA91A9-325E-7E9F-E659-7E21F36C2430}"/>
          </ac:picMkLst>
        </pc:picChg>
      </pc:sldChg>
      <pc:sldChg chg="modSp add mod">
        <pc:chgData name="Alessandro Carrega" userId="aad2c8b9-e6be-4150-b5bc-cbfa57d8782b" providerId="ADAL" clId="{3FAE67BE-79A8-C241-A9E8-EA544C86F7BF}" dt="2022-12-14T18:05:58.754" v="1328" actId="948"/>
        <pc:sldMkLst>
          <pc:docMk/>
          <pc:sldMk cId="406117084" sldId="395"/>
        </pc:sldMkLst>
        <pc:spChg chg="mod">
          <ac:chgData name="Alessandro Carrega" userId="aad2c8b9-e6be-4150-b5bc-cbfa57d8782b" providerId="ADAL" clId="{3FAE67BE-79A8-C241-A9E8-EA544C86F7BF}" dt="2022-12-14T18:05:58.754" v="1328" actId="948"/>
          <ac:spMkLst>
            <pc:docMk/>
            <pc:sldMk cId="406117084" sldId="395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32:28.120" v="915" actId="27636"/>
          <ac:spMkLst>
            <pc:docMk/>
            <pc:sldMk cId="406117084" sldId="39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18:06:20.406" v="1333" actId="20577"/>
        <pc:sldMkLst>
          <pc:docMk/>
          <pc:sldMk cId="1642197254" sldId="396"/>
        </pc:sldMkLst>
        <pc:spChg chg="mod">
          <ac:chgData name="Alessandro Carrega" userId="aad2c8b9-e6be-4150-b5bc-cbfa57d8782b" providerId="ADAL" clId="{3FAE67BE-79A8-C241-A9E8-EA544C86F7BF}" dt="2022-12-14T18:06:20.406" v="1333" actId="20577"/>
          <ac:spMkLst>
            <pc:docMk/>
            <pc:sldMk cId="1642197254" sldId="396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7:42:25.730" v="993" actId="27636"/>
          <ac:spMkLst>
            <pc:docMk/>
            <pc:sldMk cId="1642197254" sldId="396"/>
            <ac:spMk id="3" creationId="{FBAAC3F7-DCE4-4BCC-A386-60E60DA1F366}"/>
          </ac:spMkLst>
        </pc:spChg>
      </pc:sldChg>
      <pc:sldChg chg="addSp delSp modSp add mod">
        <pc:chgData name="Alessandro Carrega" userId="aad2c8b9-e6be-4150-b5bc-cbfa57d8782b" providerId="ADAL" clId="{3FAE67BE-79A8-C241-A9E8-EA544C86F7BF}" dt="2022-12-14T18:06:54.849" v="1339" actId="20577"/>
        <pc:sldMkLst>
          <pc:docMk/>
          <pc:sldMk cId="3630515674" sldId="397"/>
        </pc:sldMkLst>
        <pc:spChg chg="mod">
          <ac:chgData name="Alessandro Carrega" userId="aad2c8b9-e6be-4150-b5bc-cbfa57d8782b" providerId="ADAL" clId="{3FAE67BE-79A8-C241-A9E8-EA544C86F7BF}" dt="2022-12-14T18:06:54.849" v="1339" actId="20577"/>
          <ac:spMkLst>
            <pc:docMk/>
            <pc:sldMk cId="3630515674" sldId="397"/>
            <ac:spMk id="2" creationId="{9D3F2486-F29B-F628-0912-9DAC0092F965}"/>
          </ac:spMkLst>
        </pc:spChg>
        <pc:spChg chg="del mod">
          <ac:chgData name="Alessandro Carrega" userId="aad2c8b9-e6be-4150-b5bc-cbfa57d8782b" providerId="ADAL" clId="{3FAE67BE-79A8-C241-A9E8-EA544C86F7BF}" dt="2022-12-14T17:42:50.607" v="996" actId="1032"/>
          <ac:spMkLst>
            <pc:docMk/>
            <pc:sldMk cId="3630515674" sldId="397"/>
            <ac:spMk id="3" creationId="{FBAAC3F7-DCE4-4BCC-A386-60E60DA1F366}"/>
          </ac:spMkLst>
        </pc:spChg>
        <pc:graphicFrameChg chg="add mod modGraphic">
          <ac:chgData name="Alessandro Carrega" userId="aad2c8b9-e6be-4150-b5bc-cbfa57d8782b" providerId="ADAL" clId="{3FAE67BE-79A8-C241-A9E8-EA544C86F7BF}" dt="2022-12-14T17:47:44.870" v="1149" actId="20577"/>
          <ac:graphicFrameMkLst>
            <pc:docMk/>
            <pc:sldMk cId="3630515674" sldId="397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7:34.261" v="1353" actId="20577"/>
        <pc:sldMkLst>
          <pc:docMk/>
          <pc:sldMk cId="4227544724" sldId="398"/>
        </pc:sldMkLst>
        <pc:spChg chg="mod">
          <ac:chgData name="Alessandro Carrega" userId="aad2c8b9-e6be-4150-b5bc-cbfa57d8782b" providerId="ADAL" clId="{3FAE67BE-79A8-C241-A9E8-EA544C86F7BF}" dt="2022-12-14T18:07:34.261" v="1353" actId="20577"/>
          <ac:spMkLst>
            <pc:docMk/>
            <pc:sldMk cId="4227544724" sldId="398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0:57.707" v="1226" actId="20577"/>
          <ac:graphicFrameMkLst>
            <pc:docMk/>
            <pc:sldMk cId="4227544724" sldId="398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8:15.738" v="1371" actId="948"/>
        <pc:sldMkLst>
          <pc:docMk/>
          <pc:sldMk cId="2819872644" sldId="399"/>
        </pc:sldMkLst>
        <pc:spChg chg="mod">
          <ac:chgData name="Alessandro Carrega" userId="aad2c8b9-e6be-4150-b5bc-cbfa57d8782b" providerId="ADAL" clId="{3FAE67BE-79A8-C241-A9E8-EA544C86F7BF}" dt="2022-12-14T18:08:15.738" v="1371" actId="948"/>
          <ac:spMkLst>
            <pc:docMk/>
            <pc:sldMk cId="2819872644" sldId="399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2:12.144" v="1253" actId="20577"/>
          <ac:graphicFrameMkLst>
            <pc:docMk/>
            <pc:sldMk cId="2819872644" sldId="399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7:56.129" v="1363" actId="20577"/>
        <pc:sldMkLst>
          <pc:docMk/>
          <pc:sldMk cId="3023286043" sldId="400"/>
        </pc:sldMkLst>
        <pc:spChg chg="mod">
          <ac:chgData name="Alessandro Carrega" userId="aad2c8b9-e6be-4150-b5bc-cbfa57d8782b" providerId="ADAL" clId="{3FAE67BE-79A8-C241-A9E8-EA544C86F7BF}" dt="2022-12-14T18:07:56.129" v="1363" actId="20577"/>
          <ac:spMkLst>
            <pc:docMk/>
            <pc:sldMk cId="3023286043" sldId="400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0:50.489" v="1225" actId="113"/>
          <ac:graphicFrameMkLst>
            <pc:docMk/>
            <pc:sldMk cId="3023286043" sldId="400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21:05:57.008" v="1703" actId="948"/>
        <pc:sldMkLst>
          <pc:docMk/>
          <pc:sldMk cId="330803652" sldId="401"/>
        </pc:sldMkLst>
        <pc:spChg chg="mod">
          <ac:chgData name="Alessandro Carrega" userId="aad2c8b9-e6be-4150-b5bc-cbfa57d8782b" providerId="ADAL" clId="{3FAE67BE-79A8-C241-A9E8-EA544C86F7BF}" dt="2022-12-14T21:05:57.008" v="1703" actId="948"/>
          <ac:spMkLst>
            <pc:docMk/>
            <pc:sldMk cId="330803652" sldId="40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0:55:57.680" v="1560" actId="6549"/>
          <ac:spMkLst>
            <pc:docMk/>
            <pc:sldMk cId="330803652" sldId="40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3FAE67BE-79A8-C241-A9E8-EA544C86F7BF}" dt="2022-12-14T20:53:21.551" v="1480" actId="2696"/>
        <pc:sldMkLst>
          <pc:docMk/>
          <pc:sldMk cId="3306066784" sldId="401"/>
        </pc:sldMkLst>
        <pc:spChg chg="mod">
          <ac:chgData name="Alessandro Carrega" userId="aad2c8b9-e6be-4150-b5bc-cbfa57d8782b" providerId="ADAL" clId="{3FAE67BE-79A8-C241-A9E8-EA544C86F7BF}" dt="2022-12-14T20:52:17.340" v="1476" actId="20577"/>
          <ac:spMkLst>
            <pc:docMk/>
            <pc:sldMk cId="3306066784" sldId="40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3FAE67BE-79A8-C241-A9E8-EA544C86F7BF}" dt="2022-12-14T20:53:21.551" v="1480" actId="2696"/>
        <pc:sldMkLst>
          <pc:docMk/>
          <pc:sldMk cId="2705810837" sldId="402"/>
        </pc:sldMkLst>
        <pc:spChg chg="mod">
          <ac:chgData name="Alessandro Carrega" userId="aad2c8b9-e6be-4150-b5bc-cbfa57d8782b" providerId="ADAL" clId="{3FAE67BE-79A8-C241-A9E8-EA544C86F7BF}" dt="2022-12-14T20:52:43.923" v="1479" actId="27636"/>
          <ac:spMkLst>
            <pc:docMk/>
            <pc:sldMk cId="2705810837" sldId="40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6:26.646" v="1710" actId="948"/>
        <pc:sldMkLst>
          <pc:docMk/>
          <pc:sldMk cId="3865190836" sldId="402"/>
        </pc:sldMkLst>
        <pc:spChg chg="mod">
          <ac:chgData name="Alessandro Carrega" userId="aad2c8b9-e6be-4150-b5bc-cbfa57d8782b" providerId="ADAL" clId="{3FAE67BE-79A8-C241-A9E8-EA544C86F7BF}" dt="2022-12-14T21:06:26.646" v="1710" actId="948"/>
          <ac:spMkLst>
            <pc:docMk/>
            <pc:sldMk cId="3865190836" sldId="40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2:56.772" v="1628" actId="6549"/>
          <ac:spMkLst>
            <pc:docMk/>
            <pc:sldMk cId="3865190836" sldId="40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7:02.915" v="1729" actId="20577"/>
        <pc:sldMkLst>
          <pc:docMk/>
          <pc:sldMk cId="1872688564" sldId="403"/>
        </pc:sldMkLst>
        <pc:spChg chg="mod">
          <ac:chgData name="Alessandro Carrega" userId="aad2c8b9-e6be-4150-b5bc-cbfa57d8782b" providerId="ADAL" clId="{3FAE67BE-79A8-C241-A9E8-EA544C86F7BF}" dt="2022-12-14T21:07:02.915" v="1729" actId="20577"/>
          <ac:spMkLst>
            <pc:docMk/>
            <pc:sldMk cId="1872688564" sldId="403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4:14.015" v="1685" actId="20577"/>
          <ac:spMkLst>
            <pc:docMk/>
            <pc:sldMk cId="1872688564" sldId="40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7:25.173" v="1739" actId="948"/>
        <pc:sldMkLst>
          <pc:docMk/>
          <pc:sldMk cId="2057412759" sldId="404"/>
        </pc:sldMkLst>
        <pc:spChg chg="mod">
          <ac:chgData name="Alessandro Carrega" userId="aad2c8b9-e6be-4150-b5bc-cbfa57d8782b" providerId="ADAL" clId="{3FAE67BE-79A8-C241-A9E8-EA544C86F7BF}" dt="2022-12-14T21:07:25.173" v="1739" actId="948"/>
          <ac:spMkLst>
            <pc:docMk/>
            <pc:sldMk cId="2057412759" sldId="404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4:32.218" v="1689" actId="15"/>
          <ac:spMkLst>
            <pc:docMk/>
            <pc:sldMk cId="2057412759" sldId="40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4:25.874" v="1947" actId="179"/>
        <pc:sldMkLst>
          <pc:docMk/>
          <pc:sldMk cId="485584812" sldId="405"/>
        </pc:sldMkLst>
        <pc:spChg chg="mod">
          <ac:chgData name="Alessandro Carrega" userId="aad2c8b9-e6be-4150-b5bc-cbfa57d8782b" providerId="ADAL" clId="{3FAE67BE-79A8-C241-A9E8-EA544C86F7BF}" dt="2022-12-14T21:14:25.874" v="1947" actId="179"/>
          <ac:spMkLst>
            <pc:docMk/>
            <pc:sldMk cId="485584812" sldId="405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9:12.580" v="1790" actId="20577"/>
          <ac:spMkLst>
            <pc:docMk/>
            <pc:sldMk cId="485584812" sldId="40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4:43.734" v="1959" actId="179"/>
        <pc:sldMkLst>
          <pc:docMk/>
          <pc:sldMk cId="856677738" sldId="406"/>
        </pc:sldMkLst>
        <pc:spChg chg="mod">
          <ac:chgData name="Alessandro Carrega" userId="aad2c8b9-e6be-4150-b5bc-cbfa57d8782b" providerId="ADAL" clId="{3FAE67BE-79A8-C241-A9E8-EA544C86F7BF}" dt="2022-12-14T21:14:43.734" v="1959" actId="179"/>
          <ac:spMkLst>
            <pc:docMk/>
            <pc:sldMk cId="856677738" sldId="406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0:19.447" v="1833" actId="20577"/>
          <ac:spMkLst>
            <pc:docMk/>
            <pc:sldMk cId="856677738" sldId="40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5:01.681" v="1969" actId="179"/>
        <pc:sldMkLst>
          <pc:docMk/>
          <pc:sldMk cId="3561856682" sldId="407"/>
        </pc:sldMkLst>
        <pc:spChg chg="mod">
          <ac:chgData name="Alessandro Carrega" userId="aad2c8b9-e6be-4150-b5bc-cbfa57d8782b" providerId="ADAL" clId="{3FAE67BE-79A8-C241-A9E8-EA544C86F7BF}" dt="2022-12-14T21:15:01.681" v="1969" actId="179"/>
          <ac:spMkLst>
            <pc:docMk/>
            <pc:sldMk cId="3561856682" sldId="407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1:01.311" v="1871" actId="14"/>
          <ac:spMkLst>
            <pc:docMk/>
            <pc:sldMk cId="3561856682" sldId="40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6:11.959" v="1989" actId="948"/>
        <pc:sldMkLst>
          <pc:docMk/>
          <pc:sldMk cId="510643189" sldId="408"/>
        </pc:sldMkLst>
        <pc:spChg chg="mod">
          <ac:chgData name="Alessandro Carrega" userId="aad2c8b9-e6be-4150-b5bc-cbfa57d8782b" providerId="ADAL" clId="{3FAE67BE-79A8-C241-A9E8-EA544C86F7BF}" dt="2022-12-14T21:16:11.959" v="1989" actId="948"/>
          <ac:spMkLst>
            <pc:docMk/>
            <pc:sldMk cId="510643189" sldId="408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3:13.340" v="1926" actId="27636"/>
          <ac:spMkLst>
            <pc:docMk/>
            <pc:sldMk cId="510643189" sldId="40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6:35.543" v="2001" actId="948"/>
        <pc:sldMkLst>
          <pc:docMk/>
          <pc:sldMk cId="410593598" sldId="409"/>
        </pc:sldMkLst>
        <pc:spChg chg="mod">
          <ac:chgData name="Alessandro Carrega" userId="aad2c8b9-e6be-4150-b5bc-cbfa57d8782b" providerId="ADAL" clId="{3FAE67BE-79A8-C241-A9E8-EA544C86F7BF}" dt="2022-12-14T21:16:35.543" v="2001" actId="948"/>
          <ac:spMkLst>
            <pc:docMk/>
            <pc:sldMk cId="410593598" sldId="409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3:23.104" v="1930" actId="27636"/>
          <ac:spMkLst>
            <pc:docMk/>
            <pc:sldMk cId="410593598" sldId="40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40.617" v="2097" actId="179"/>
        <pc:sldMkLst>
          <pc:docMk/>
          <pc:sldMk cId="1881662862" sldId="410"/>
        </pc:sldMkLst>
        <pc:spChg chg="mod">
          <ac:chgData name="Alessandro Carrega" userId="aad2c8b9-e6be-4150-b5bc-cbfa57d8782b" providerId="ADAL" clId="{3FAE67BE-79A8-C241-A9E8-EA544C86F7BF}" dt="2022-12-14T21:21:40.617" v="2097" actId="179"/>
          <ac:spMkLst>
            <pc:docMk/>
            <pc:sldMk cId="1881662862" sldId="410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0:55.449" v="2077" actId="20577"/>
          <ac:spMkLst>
            <pc:docMk/>
            <pc:sldMk cId="1881662862" sldId="410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51.428" v="2104" actId="179"/>
        <pc:sldMkLst>
          <pc:docMk/>
          <pc:sldMk cId="2015929144" sldId="411"/>
        </pc:sldMkLst>
        <pc:spChg chg="mod">
          <ac:chgData name="Alessandro Carrega" userId="aad2c8b9-e6be-4150-b5bc-cbfa57d8782b" providerId="ADAL" clId="{3FAE67BE-79A8-C241-A9E8-EA544C86F7BF}" dt="2022-12-14T21:21:51.428" v="2104" actId="179"/>
          <ac:spMkLst>
            <pc:docMk/>
            <pc:sldMk cId="2015929144" sldId="41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1:01.093" v="2079" actId="27636"/>
          <ac:spMkLst>
            <pc:docMk/>
            <pc:sldMk cId="2015929144" sldId="411"/>
            <ac:spMk id="3" creationId="{FBAAC3F7-DCE4-4BCC-A386-60E60DA1F366}"/>
          </ac:spMkLst>
        </pc:spChg>
      </pc:sldChg>
      <pc:sldChg chg="modSp add mod ord">
        <pc:chgData name="Alessandro Carrega" userId="aad2c8b9-e6be-4150-b5bc-cbfa57d8782b" providerId="ADAL" clId="{3FAE67BE-79A8-C241-A9E8-EA544C86F7BF}" dt="2022-12-14T21:24:17.239" v="2169" actId="179"/>
        <pc:sldMkLst>
          <pc:docMk/>
          <pc:sldMk cId="61725673" sldId="412"/>
        </pc:sldMkLst>
        <pc:spChg chg="mod">
          <ac:chgData name="Alessandro Carrega" userId="aad2c8b9-e6be-4150-b5bc-cbfa57d8782b" providerId="ADAL" clId="{3FAE67BE-79A8-C241-A9E8-EA544C86F7BF}" dt="2022-12-14T21:24:17.239" v="2169" actId="179"/>
          <ac:spMkLst>
            <pc:docMk/>
            <pc:sldMk cId="61725673" sldId="41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3:41.874" v="2159" actId="20577"/>
          <ac:spMkLst>
            <pc:docMk/>
            <pc:sldMk cId="61725673" sldId="412"/>
            <ac:spMk id="3" creationId="{FBAAC3F7-DCE4-4BCC-A386-60E60DA1F36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7225-8790-BB43-A491-05E01506A2DA}" type="datetimeFigureOut">
              <a:rPr lang="en-GB" smtClean="0"/>
              <a:t>20/01/2023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E83BD-5AFE-5443-A1CE-09C7AE621A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67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3E83BD-5AFE-5443-A1CE-09C7AE621AE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984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3E83BD-5AFE-5443-A1CE-09C7AE621AE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89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600" y="2404534"/>
            <a:ext cx="8504238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3600" y="4172807"/>
            <a:ext cx="8504238" cy="1096899"/>
          </a:xfrm>
        </p:spPr>
        <p:txBody>
          <a:bodyPr anchor="t">
            <a:normAutofit/>
          </a:bodyPr>
          <a:lstStyle>
            <a:lvl1pPr marL="0" indent="0" algn="r">
              <a:buNone/>
              <a:defRPr sz="4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82AF2C0-219A-FA5C-9635-5E7A24253E5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rgbClr val="00206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4788633" y="1037353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49773A87-CDCF-E00F-97E2-8289E84539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3368" y="1037353"/>
            <a:ext cx="1222542" cy="309472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9648585A-2AF3-2AF0-A8E5-706C02C3806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2111508" y="818248"/>
            <a:ext cx="1386260" cy="72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150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indent="0">
              <a:tabLst>
                <a:tab pos="8001000" algn="l"/>
              </a:tabLst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280000" algn="r"/>
              </a:tabLst>
              <a:defRPr/>
            </a:pPr>
            <a:r>
              <a:rPr lang="en-GB" dirty="0"/>
              <a:t>Click to edit Master title style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17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6234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30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8034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3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493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14924"/>
            <a:ext cx="3854528" cy="2262146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911641"/>
            <a:ext cx="3854528" cy="3129719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3870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9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648327"/>
            <a:ext cx="8596668" cy="439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440709E-79C1-8138-19EF-0CA1131DA7A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9493461" y="6406166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D8B3174C-F08A-6D15-5518-C83EC702C45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874736" y="6429630"/>
            <a:ext cx="1222542" cy="309472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61007D-B835-1EE3-00F5-E89D839F1AE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10727279" y="-8467"/>
            <a:ext cx="1426665" cy="7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3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9" r:id="rId1"/>
    <p:sldLayoutId id="2147484410" r:id="rId2"/>
    <p:sldLayoutId id="2147484411" r:id="rId3"/>
    <p:sldLayoutId id="2147484412" r:id="rId4"/>
    <p:sldLayoutId id="2147484413" r:id="rId5"/>
    <p:sldLayoutId id="2147484414" r:id="rId6"/>
    <p:sldLayoutId id="2147484415" r:id="rId7"/>
    <p:sldLayoutId id="2147484416" r:id="rId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Roboto" panose="02000000000000000000" pitchFamily="2" charset="0"/>
          <a:ea typeface="Roboto" panose="02000000000000000000" pitchFamily="2" charset="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lessandro.carrega@unige.it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alessandro.carrega@gmail.comd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microsoft.com/l/team/19%3a-Dtnw_NHUAl1AjZZV4HixIifmU8gywbskeeQwSV--uk1%40thread.tacv2/conversations?groupId=bdafff5c-0ab9-44b2-aef2-5a14e1dd6e15&amp;tenantId=6cd36f83-1a02-442d-972f-2670cb5e9b1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nt-lab-unige-cnit/phd-stiet-cyber-security-approaches-cloud-edge-environment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4" descr="Geometric white clouds on a blue sky">
            <a:extLst>
              <a:ext uri="{FF2B5EF4-FFF2-40B4-BE49-F238E27FC236}">
                <a16:creationId xmlns:a16="http://schemas.microsoft.com/office/drawing/2014/main" id="{C9BF0BD0-1D7C-6D15-AF6B-418E1D333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b="31818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60" name="Isosceles Triangle 40">
            <a:extLst>
              <a:ext uri="{FF2B5EF4-FFF2-40B4-BE49-F238E27FC236}">
                <a16:creationId xmlns:a16="http://schemas.microsoft.com/office/drawing/2014/main" id="{7B1E8B16-F0E6-422E-A6A6-0422A7733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Parallelogram 42">
            <a:extLst>
              <a:ext uri="{FF2B5EF4-FFF2-40B4-BE49-F238E27FC236}">
                <a16:creationId xmlns:a16="http://schemas.microsoft.com/office/drawing/2014/main" id="{30CBBCD0-ED2A-4FC8-AB71-E3C2738F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44">
            <a:extLst>
              <a:ext uri="{FF2B5EF4-FFF2-40B4-BE49-F238E27FC236}">
                <a16:creationId xmlns:a16="http://schemas.microsoft.com/office/drawing/2014/main" id="{D7C7B311-D760-4C87-BE5E-921FFB4E8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46">
            <a:extLst>
              <a:ext uri="{FF2B5EF4-FFF2-40B4-BE49-F238E27FC236}">
                <a16:creationId xmlns:a16="http://schemas.microsoft.com/office/drawing/2014/main" id="{C1913202-1810-4FA2-987B-A7B98049C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23">
            <a:extLst>
              <a:ext uri="{FF2B5EF4-FFF2-40B4-BE49-F238E27FC236}">
                <a16:creationId xmlns:a16="http://schemas.microsoft.com/office/drawing/2014/main" id="{95EFBC61-02DC-4AEA-AA2D-A9EABA467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25">
            <a:extLst>
              <a:ext uri="{FF2B5EF4-FFF2-40B4-BE49-F238E27FC236}">
                <a16:creationId xmlns:a16="http://schemas.microsoft.com/office/drawing/2014/main" id="{5637DFC4-70BC-4CB4-85D2-651A7C6A5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9" name="Isosceles Triangle 52">
            <a:extLst>
              <a:ext uri="{FF2B5EF4-FFF2-40B4-BE49-F238E27FC236}">
                <a16:creationId xmlns:a16="http://schemas.microsoft.com/office/drawing/2014/main" id="{58F1E9F4-66ED-4E73-8C2E-51B11EA77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AC476-BB9A-524A-B383-557DC410E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98" y="1678665"/>
            <a:ext cx="5540506" cy="236913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T" sz="4000" dirty="0"/>
              <a:t>Security Issues in</a:t>
            </a:r>
            <a:br>
              <a:rPr lang="en-IT" sz="4000" dirty="0"/>
            </a:br>
            <a:r>
              <a:rPr lang="en-IT" sz="4000" dirty="0"/>
              <a:t>Cloud / Edge  / Fog</a:t>
            </a:r>
            <a:br>
              <a:rPr lang="en-IT" sz="4000" dirty="0"/>
            </a:br>
            <a:r>
              <a:rPr lang="en-IT" sz="4000" dirty="0"/>
              <a:t>Computing</a:t>
            </a:r>
            <a:endParaRPr lang="en-GB" sz="3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C1422-484A-C044-9FD1-7242414E3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8276" y="4050832"/>
            <a:ext cx="4485725" cy="1096899"/>
          </a:xfrm>
        </p:spPr>
        <p:txBody>
          <a:bodyPr>
            <a:normAutofit fontScale="55000" lnSpcReduction="20000"/>
          </a:bodyPr>
          <a:lstStyle/>
          <a:p>
            <a:r>
              <a:rPr lang="en-GB" i="1" dirty="0"/>
              <a:t>Alessandro Carrega</a:t>
            </a:r>
          </a:p>
          <a:p>
            <a:r>
              <a:rPr lang="en-GB" dirty="0"/>
              <a:t>TNT Lab – DITEN</a:t>
            </a:r>
            <a:br>
              <a:rPr lang="en-GB" dirty="0"/>
            </a:br>
            <a:r>
              <a:rPr lang="en-GB" dirty="0"/>
              <a:t>University of Genoa</a:t>
            </a:r>
          </a:p>
        </p:txBody>
      </p:sp>
      <p:sp>
        <p:nvSpPr>
          <p:cNvPr id="71" name="Rectangle 27">
            <a:extLst>
              <a:ext uri="{FF2B5EF4-FFF2-40B4-BE49-F238E27FC236}">
                <a16:creationId xmlns:a16="http://schemas.microsoft.com/office/drawing/2014/main" id="{0795E7D3-D974-4307-92D4-E3ECEFDF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28">
            <a:extLst>
              <a:ext uri="{FF2B5EF4-FFF2-40B4-BE49-F238E27FC236}">
                <a16:creationId xmlns:a16="http://schemas.microsoft.com/office/drawing/2014/main" id="{90443617-0A78-4C2C-9996-D143BCDB9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29">
            <a:extLst>
              <a:ext uri="{FF2B5EF4-FFF2-40B4-BE49-F238E27FC236}">
                <a16:creationId xmlns:a16="http://schemas.microsoft.com/office/drawing/2014/main" id="{ACFC544A-BD13-4C3C-8C9E-C35DEE8A4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Isosceles Triangle 60">
            <a:extLst>
              <a:ext uri="{FF2B5EF4-FFF2-40B4-BE49-F238E27FC236}">
                <a16:creationId xmlns:a16="http://schemas.microsoft.com/office/drawing/2014/main" id="{729A9DD4-BE93-4516-8B95-26B91B44B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0CF7E49-D3EB-E47F-6037-30DE73DA67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10371666" y="985167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AA6053D-6622-82A0-CDFE-C5915FB50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2734" y="1496683"/>
            <a:ext cx="1222542" cy="309472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168942E-83AB-C574-6A5F-52CCB58FA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10371666" y="69014"/>
            <a:ext cx="1386260" cy="72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193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6/13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C25356-6AA7-6388-1243-0BD0FB6B9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333913"/>
            <a:ext cx="8383540" cy="1472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5980B5-7D20-D781-F991-DCD3DE819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840893"/>
            <a:ext cx="8466666" cy="16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65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7/13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265A64-5773-6F37-0845-F9A9313AE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298700"/>
            <a:ext cx="8383540" cy="2220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618F46-9935-99EF-111E-D8BB52B1D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4519340"/>
            <a:ext cx="8383540" cy="193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41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8/13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5D1E9-0AB7-628E-97E8-A1B5BC528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187232"/>
            <a:ext cx="8197560" cy="29491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478BC3-F491-3EBF-F941-44B0483A7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59" y="5136354"/>
            <a:ext cx="8197559" cy="145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51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9/13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F3DBFF-9D1E-933F-2A1B-0B5956402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216904"/>
            <a:ext cx="8275052" cy="459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12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10/13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572C33-EB1F-8427-B42C-E4A7177988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690"/>
          <a:stretch/>
        </p:blipFill>
        <p:spPr>
          <a:xfrm>
            <a:off x="802569" y="2326717"/>
            <a:ext cx="8346198" cy="337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685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11/13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F62620-603A-B831-1C2C-1BB17EEBBB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702"/>
          <a:stretch/>
        </p:blipFill>
        <p:spPr>
          <a:xfrm>
            <a:off x="802569" y="2206605"/>
            <a:ext cx="8346198" cy="17465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AE7BEB-B41E-5A32-DD42-7E6794675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59" y="3972489"/>
            <a:ext cx="8621009" cy="148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23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12/13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5D86EA-F81E-5737-26C3-701DA1561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297129"/>
            <a:ext cx="8368042" cy="1503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CFE25A-7ADA-8ED8-26FF-BD986BB82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846" y="3916793"/>
            <a:ext cx="8296741" cy="1015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D9D749-67B3-5791-F82E-F171F8725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89" y="5048638"/>
            <a:ext cx="8296741" cy="151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9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13/13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7AD13F-D027-71AB-6D34-1398BD3AD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237601"/>
            <a:ext cx="8303114" cy="192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95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Fog/Edge Security	1/5</a:t>
            </a:r>
            <a:endParaRPr lang="en-IT" sz="4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656F67-C96C-160D-2A35-0EDAAB9B1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D651CA-01B9-A837-0B76-5D89333D4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233726"/>
            <a:ext cx="8388124" cy="36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93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Fog/Edge Security	2/5</a:t>
            </a:r>
            <a:endParaRPr lang="en-IT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2A7151-2026-1594-F8E6-B9F943878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4478C0-8A9D-D7FC-693B-BD8E41DA7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59" y="2332925"/>
            <a:ext cx="8228557" cy="330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8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30A5C-3B48-7189-9B0C-177222098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Information	1/2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A4E8-068E-6891-3CA4-2D867FB82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T" dirty="0"/>
              <a:t>Lecturer: </a:t>
            </a:r>
            <a:r>
              <a:rPr lang="en-IT" b="1" dirty="0"/>
              <a:t>Dr. </a:t>
            </a:r>
            <a:r>
              <a:rPr lang="en-IT" b="1"/>
              <a:t>Alessandro </a:t>
            </a:r>
            <a:r>
              <a:rPr lang="en-IT" b="1" dirty="0"/>
              <a:t>Carrega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Email</a:t>
            </a:r>
            <a:r>
              <a:rPr lang="en-IT" dirty="0"/>
              <a:t>: </a:t>
            </a:r>
            <a:r>
              <a:rPr lang="en-IT" dirty="0">
                <a:hlinkClick r:id="rId3"/>
              </a:rPr>
              <a:t>alessandro.carrega@unige.it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Skype</a:t>
            </a:r>
            <a:r>
              <a:rPr lang="en-IT" dirty="0"/>
              <a:t>: </a:t>
            </a:r>
            <a:r>
              <a:rPr lang="en-IT" dirty="0">
                <a:hlinkClick r:id="rId4"/>
              </a:rPr>
              <a:t>alessandro.carrega@gmail.com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Telegram</a:t>
            </a:r>
            <a:r>
              <a:rPr lang="en-IT" dirty="0"/>
              <a:t> / </a:t>
            </a:r>
            <a:r>
              <a:rPr lang="en-IT" i="1" dirty="0"/>
              <a:t>Whatsapp</a:t>
            </a:r>
            <a:r>
              <a:rPr lang="en-IT" dirty="0"/>
              <a:t>: </a:t>
            </a:r>
            <a:r>
              <a:rPr lang="en-IT" b="1" dirty="0"/>
              <a:t>3487485497</a:t>
            </a:r>
            <a:r>
              <a:rPr lang="en-IT" dirty="0"/>
              <a:t>.</a:t>
            </a:r>
          </a:p>
          <a:p>
            <a:r>
              <a:rPr lang="en-IT" dirty="0"/>
              <a:t>Duration: </a:t>
            </a:r>
            <a:r>
              <a:rPr lang="en-IT" b="1" dirty="0"/>
              <a:t>20 hours</a:t>
            </a:r>
            <a:r>
              <a:rPr lang="en-IT" dirty="0"/>
              <a:t>.</a:t>
            </a:r>
          </a:p>
          <a:p>
            <a:r>
              <a:rPr lang="en-IT" dirty="0"/>
              <a:t>Language: </a:t>
            </a:r>
            <a:r>
              <a:rPr lang="en-IT" b="1" dirty="0"/>
              <a:t>English</a:t>
            </a:r>
            <a:r>
              <a:rPr lang="en-IT" dirty="0"/>
              <a:t>.</a:t>
            </a:r>
          </a:p>
          <a:p>
            <a:r>
              <a:rPr lang="en-IT" dirty="0"/>
              <a:t>Lesson in site and remote (Teams).</a:t>
            </a:r>
          </a:p>
        </p:txBody>
      </p:sp>
    </p:spTree>
    <p:extLst>
      <p:ext uri="{BB962C8B-B14F-4D97-AF65-F5344CB8AC3E}">
        <p14:creationId xmlns:p14="http://schemas.microsoft.com/office/powerpoint/2010/main" val="1939863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Fog/Edge Security	3/5</a:t>
            </a:r>
            <a:endParaRPr lang="en-IT" sz="4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DE740-DEAE-8A87-F215-33DAC2CA4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9396DB-2E4A-65AE-6463-A7331C001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59" y="2187231"/>
            <a:ext cx="8120069" cy="337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354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Fog/Edge Security	4/5</a:t>
            </a:r>
            <a:endParaRPr lang="en-IT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7AAAC2-9583-9DA4-77B6-3C8F6B092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DE816B-C9D7-9CC0-849D-7BCEEE9CD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93" y="2250304"/>
            <a:ext cx="8132632" cy="2027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0698A5-E57E-357D-0597-F20F749CF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188" y="4360558"/>
            <a:ext cx="8234191" cy="243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982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Fog/Edge Security	5/5</a:t>
            </a:r>
            <a:endParaRPr lang="en-IT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A5FD0E-74CD-7A15-FDDA-A7FF9088B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EF1F37-364D-E72F-C870-0780ADF5D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2277914"/>
            <a:ext cx="8134158" cy="401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6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55C6-445F-87EE-BC6E-598B5FAA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Solutions	1/5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78B68-CB8D-A85B-8502-8393F76E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6406"/>
            <a:ext cx="8249690" cy="428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F99373-601D-56EA-A012-9E2F4AB9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325" y="2224007"/>
            <a:ext cx="7784741" cy="245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48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55C6-445F-87EE-BC6E-598B5FAA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Solutions	2/5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78B68-CB8D-A85B-8502-8393F76E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6406"/>
            <a:ext cx="8249690" cy="4281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CA3057-3634-91BB-D18F-0A0B8DA63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88" y="2381374"/>
            <a:ext cx="7505773" cy="209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979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55C6-445F-87EE-BC6E-598B5FAA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Solutions	3/5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78B68-CB8D-A85B-8502-8393F76E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6406"/>
            <a:ext cx="8249690" cy="4281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13B2F3-1E8C-986A-AA58-71F9041C2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2204590"/>
            <a:ext cx="7957265" cy="295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216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55C6-445F-87EE-BC6E-598B5FAA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Solutions	4/5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78B68-CB8D-A85B-8502-8393F76E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6406"/>
            <a:ext cx="8249690" cy="428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14B1B7-9244-4CF4-933C-4164510EA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204590"/>
            <a:ext cx="8299836" cy="34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7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55C6-445F-87EE-BC6E-598B5FAA8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Solutions	5/5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78B68-CB8D-A85B-8502-8393F76E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6406"/>
            <a:ext cx="8249690" cy="4281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27F2A7-FEA9-33D8-90B4-5FA33CD55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204590"/>
            <a:ext cx="7846734" cy="320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82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30A5C-3B48-7189-9B0C-177222098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/>
              <a:t>Information	2/2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A4E8-068E-6891-3CA4-2D867FB82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T" dirty="0"/>
              <a:t>Dedicated Teams channel:</a:t>
            </a:r>
          </a:p>
          <a:p>
            <a:pPr lvl="1"/>
            <a:r>
              <a:rPr lang="en-GB" b="1" i="0" dirty="0">
                <a:solidFill>
                  <a:srgbClr val="242424"/>
                </a:solidFill>
                <a:effectLst/>
                <a:latin typeface="-apple-system"/>
              </a:rPr>
              <a:t>PhD STIET Cyber security approaches for Cloud/Edge Environments</a:t>
            </a:r>
          </a:p>
          <a:p>
            <a:pPr marL="857250" lvl="2" indent="0">
              <a:buNone/>
            </a:pPr>
            <a:r>
              <a:rPr lang="en-GB" dirty="0">
                <a:hlinkClick r:id="rId3"/>
              </a:rPr>
              <a:t>https://teams.microsoft.com/l/team/19%3a-Dtnw_NHUAl1AjZZV4HixIifmU8gywbskeeQwSV--uk1%40thread.tacv2/conversations?groupId=bdafff5c-0ab9-44b2-aef2-5a14e1dd6e15&amp;tenantId=6cd36f83-1a02-442d-972f-2670cb5e9b1a</a:t>
            </a:r>
            <a:endParaRPr lang="en-IT" dirty="0"/>
          </a:p>
          <a:p>
            <a:r>
              <a:rPr lang="en-IT" dirty="0"/>
              <a:t>GitHub repository:</a:t>
            </a:r>
          </a:p>
          <a:p>
            <a:pPr lvl="1"/>
            <a:r>
              <a:rPr lang="en-GB" dirty="0">
                <a:hlinkClick r:id="rId4"/>
              </a:rPr>
              <a:t>https://github.com/tnt-lab-unige-cnit/phd-stiet-cyber-security-approaches-cloud-edge-environments</a:t>
            </a:r>
            <a:endParaRPr lang="en-IT" dirty="0"/>
          </a:p>
          <a:p>
            <a:r>
              <a:rPr lang="en-IT" dirty="0"/>
              <a:t>Optional homework.</a:t>
            </a:r>
          </a:p>
          <a:p>
            <a:pPr lvl="1"/>
            <a:r>
              <a:rPr lang="en-IT" dirty="0"/>
              <a:t>Available in Teams and GitHub.</a:t>
            </a:r>
          </a:p>
          <a:p>
            <a:r>
              <a:rPr lang="en-IT" dirty="0"/>
              <a:t>Final Exam with 3 options:</a:t>
            </a:r>
          </a:p>
          <a:p>
            <a:pPr lvl="1"/>
            <a:r>
              <a:rPr lang="en-GB" b="1" dirty="0"/>
              <a:t>Theoretical</a:t>
            </a:r>
            <a:r>
              <a:rPr lang="en-IT" dirty="0"/>
              <a:t>: </a:t>
            </a:r>
            <a:r>
              <a:rPr lang="en-IT" i="1" dirty="0"/>
              <a:t>short survey with 3 papers</a:t>
            </a:r>
            <a:r>
              <a:rPr lang="en-IT" dirty="0"/>
              <a:t>.</a:t>
            </a:r>
          </a:p>
          <a:p>
            <a:pPr lvl="1"/>
            <a:r>
              <a:rPr lang="en-IT" b="1" dirty="0"/>
              <a:t>Pratical</a:t>
            </a:r>
            <a:r>
              <a:rPr lang="en-IT" dirty="0"/>
              <a:t>: </a:t>
            </a:r>
            <a:r>
              <a:rPr lang="en-IT" i="1" dirty="0"/>
              <a:t>2</a:t>
            </a:r>
            <a:r>
              <a:rPr lang="en-IT" dirty="0"/>
              <a:t> </a:t>
            </a:r>
            <a:r>
              <a:rPr lang="en-IT" i="1" dirty="0"/>
              <a:t>exercises</a:t>
            </a:r>
            <a:r>
              <a:rPr lang="en-IT" dirty="0"/>
              <a:t>.</a:t>
            </a:r>
          </a:p>
          <a:p>
            <a:pPr lvl="1"/>
            <a:r>
              <a:rPr lang="en-IT" b="1"/>
              <a:t>Quiz</a:t>
            </a:r>
            <a:r>
              <a:rPr lang="en-IT"/>
              <a:t>: </a:t>
            </a:r>
            <a:r>
              <a:rPr lang="en-IT" i="1"/>
              <a:t>100</a:t>
            </a:r>
            <a:r>
              <a:rPr lang="en-IT"/>
              <a:t> </a:t>
            </a:r>
            <a:r>
              <a:rPr lang="en-IT" i="1"/>
              <a:t>multiple choice questions (</a:t>
            </a:r>
            <a:r>
              <a:rPr lang="en-IT" b="1" i="1"/>
              <a:t>60%</a:t>
            </a:r>
            <a:r>
              <a:rPr lang="en-IT" i="1"/>
              <a:t> to pass the exam)</a:t>
            </a:r>
            <a:r>
              <a:rPr lang="en-IT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057794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3C90-78DD-0FCC-1444-BB47F4FFA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Key 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724756-376B-CC18-CAA2-B12D58B27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314" y="1549598"/>
            <a:ext cx="5916707" cy="507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38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1/13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13E295-8F5F-B49C-9958-1BDEB9B20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2224571"/>
            <a:ext cx="8596668" cy="17699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997FFA-2DEB-4B54-0BC2-C2BB875F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082571"/>
            <a:ext cx="8596668" cy="130485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BF8F12-B8B9-E7E4-F5CD-E47F1A1A2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12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2/13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889811-7FF0-9219-12CF-9E13D9206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346294"/>
            <a:ext cx="8596668" cy="1310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360012-3979-92CD-2FE6-1970F2C11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705833-80F8-17D1-FEAC-0DA4F76CB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762616"/>
            <a:ext cx="8596668" cy="248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500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3/13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AA5E8-A26E-CFA3-FBD8-BAF7EEDE4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226581"/>
            <a:ext cx="8596668" cy="2059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470077-8EDD-E4CF-2477-671025E92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4396501"/>
            <a:ext cx="8596667" cy="14627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25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4/13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6CCD2C-22B3-A2C9-F81F-F520679F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59" y="2210594"/>
            <a:ext cx="8513543" cy="976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F658E4-7BBC-B205-D2AA-B2E21BF40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59" y="3150036"/>
            <a:ext cx="8275053" cy="2213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B32E0A-A9A8-307F-37FF-C97EC7DF7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459" y="5381505"/>
            <a:ext cx="8275052" cy="14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724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Cloud Security	5/13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1DE895-AA91-54EC-E685-AB7D8775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60" y="1637445"/>
            <a:ext cx="8596667" cy="5497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025294-70EB-5F6F-E06B-61123BEFA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2301003"/>
            <a:ext cx="8327181" cy="12478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813776-5309-0535-1FBB-02EE194AE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3" y="3619019"/>
            <a:ext cx="8327181" cy="1279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F5FE1D-812F-26DB-53BD-A40F2337B4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2" y="4937409"/>
            <a:ext cx="8327181" cy="170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923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{C445049A-709B-7344-B9BA-CB0226A3C33C}tf10001060_mac</Template>
  <TotalTime>31012</TotalTime>
  <Words>275</Words>
  <Application>Microsoft Macintosh PowerPoint</Application>
  <PresentationFormat>Widescreen</PresentationFormat>
  <Paragraphs>49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-apple-system</vt:lpstr>
      <vt:lpstr>Calibri</vt:lpstr>
      <vt:lpstr>Roboto</vt:lpstr>
      <vt:lpstr>Trebuchet MS</vt:lpstr>
      <vt:lpstr>Wingdings 3</vt:lpstr>
      <vt:lpstr>Facet</vt:lpstr>
      <vt:lpstr>Security Issues in Cloud / Edge  / Fog Computing</vt:lpstr>
      <vt:lpstr>Information 1/2</vt:lpstr>
      <vt:lpstr>Information 2/2</vt:lpstr>
      <vt:lpstr>Key Features</vt:lpstr>
      <vt:lpstr>Cloud Security 1/13</vt:lpstr>
      <vt:lpstr>Cloud Security 2/13</vt:lpstr>
      <vt:lpstr>Cloud Security 3/13</vt:lpstr>
      <vt:lpstr>Cloud Security 4/13</vt:lpstr>
      <vt:lpstr>Cloud Security 5/13</vt:lpstr>
      <vt:lpstr>Cloud Security 6/13</vt:lpstr>
      <vt:lpstr>Cloud Security 7/13</vt:lpstr>
      <vt:lpstr>Cloud Security 8/13</vt:lpstr>
      <vt:lpstr>Cloud Security 9/13</vt:lpstr>
      <vt:lpstr>Cloud Security 10/13</vt:lpstr>
      <vt:lpstr>Cloud Security 11/13</vt:lpstr>
      <vt:lpstr>Cloud Security 12/13</vt:lpstr>
      <vt:lpstr>Cloud Security 13/13</vt:lpstr>
      <vt:lpstr>Fog/Edge Security 1/5</vt:lpstr>
      <vt:lpstr>Fog/Edge Security 2/5</vt:lpstr>
      <vt:lpstr>Fog/Edge Security 3/5</vt:lpstr>
      <vt:lpstr>Fog/Edge Security 4/5</vt:lpstr>
      <vt:lpstr>Fog/Edge Security 5/5</vt:lpstr>
      <vt:lpstr>Solutions 1/5</vt:lpstr>
      <vt:lpstr>Solutions 2/5</vt:lpstr>
      <vt:lpstr>Solutions 3/5</vt:lpstr>
      <vt:lpstr>Solutions 4/5</vt:lpstr>
      <vt:lpstr>Solutions 5/5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Monitoring and detection for cloud services</dc:title>
  <dc:creator>Matteo Repetto</dc:creator>
  <cp:lastModifiedBy>Alessandro Carrega</cp:lastModifiedBy>
  <cp:revision>260</cp:revision>
  <dcterms:created xsi:type="dcterms:W3CDTF">2020-12-02T12:36:24Z</dcterms:created>
  <dcterms:modified xsi:type="dcterms:W3CDTF">2023-01-20T16:06:59Z</dcterms:modified>
</cp:coreProperties>
</file>

<file path=docProps/thumbnail.jpeg>
</file>